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7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A01"/>
    <a:srgbClr val="52631D"/>
    <a:srgbClr val="232D0B"/>
    <a:srgbClr val="689937"/>
    <a:srgbClr val="0B1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70" d="100"/>
          <a:sy n="70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00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240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917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09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977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213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469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114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223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0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745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7997-B20F-4F08-9673-9558C7BCA2AF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EFF0-E143-4A82-B7F2-CA3432F5AE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014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1923187B-86AB-404B-B462-D5E563137652}"/>
              </a:ext>
            </a:extLst>
          </p:cNvPr>
          <p:cNvSpPr/>
          <p:nvPr/>
        </p:nvSpPr>
        <p:spPr>
          <a:xfrm>
            <a:off x="0" y="1977"/>
            <a:ext cx="9144000" cy="7675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100" b="1" dirty="0">
                <a:solidFill>
                  <a:schemeClr val="tx1"/>
                </a:solidFill>
              </a:rPr>
              <a:t>NOME DA ECO-ESCOLA</a:t>
            </a:r>
            <a:br>
              <a:rPr lang="pt-PT" sz="2100" b="1" dirty="0">
                <a:solidFill>
                  <a:schemeClr val="tx1"/>
                </a:solidFill>
              </a:rPr>
            </a:br>
            <a:r>
              <a:rPr lang="pt-PT" sz="2100" b="1" dirty="0">
                <a:solidFill>
                  <a:schemeClr val="tx1"/>
                </a:solidFill>
              </a:rPr>
              <a:t>- concelho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FDF66B5B-03A4-429C-878A-4CFA610E4121}"/>
              </a:ext>
            </a:extLst>
          </p:cNvPr>
          <p:cNvSpPr/>
          <p:nvPr/>
        </p:nvSpPr>
        <p:spPr>
          <a:xfrm>
            <a:off x="0" y="6161445"/>
            <a:ext cx="9168585" cy="7675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pt-PT" sz="2100" b="1" i="1" dirty="0">
                <a:solidFill>
                  <a:schemeClr val="tx1"/>
                </a:solidFill>
              </a:rPr>
              <a:t>Prof. Coordenador(a)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AD6EE92B-F978-4721-BCB7-B42AF5A712B3}"/>
              </a:ext>
            </a:extLst>
          </p:cNvPr>
          <p:cNvSpPr/>
          <p:nvPr/>
        </p:nvSpPr>
        <p:spPr>
          <a:xfrm>
            <a:off x="0" y="6161445"/>
            <a:ext cx="3599220" cy="7675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100" b="1" dirty="0" smtClean="0">
                <a:solidFill>
                  <a:schemeClr val="tx1"/>
                </a:solidFill>
              </a:rPr>
              <a:t>2018/2019</a:t>
            </a:r>
            <a:endParaRPr lang="pt-PT" sz="21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17599" r="1215" b="33511"/>
          <a:stretch/>
        </p:blipFill>
        <p:spPr>
          <a:xfrm>
            <a:off x="170121" y="1187355"/>
            <a:ext cx="8846288" cy="405338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335" y="3876705"/>
            <a:ext cx="792778" cy="7657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764"/>
            <a:ext cx="1109664" cy="41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8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Alimentação e Bebidas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327095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Exemplos de alimentos disponibilizados na festa: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238232"/>
            <a:ext cx="8151677" cy="30707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7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0" y="5437346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600" dirty="0" smtClean="0">
                <a:solidFill>
                  <a:schemeClr val="tx1"/>
                </a:solidFill>
              </a:rPr>
              <a:t>Outras observações sobre o tipo de alimentos: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71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Alimentação e Bebidas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327095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Exemplos de bebidas disponibilizadas na festa: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238232"/>
            <a:ext cx="8151677" cy="30707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7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5437346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600" dirty="0" smtClean="0">
                <a:solidFill>
                  <a:schemeClr val="tx1"/>
                </a:solidFill>
              </a:rPr>
              <a:t>Outras observações sobre as bebidas disponíveis: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7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Energia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327095"/>
            <a:ext cx="8151677" cy="61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Iluminação, música e som: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492193" y="2088108"/>
            <a:ext cx="8151677" cy="4203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5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Conteúdos da Festa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217911"/>
            <a:ext cx="8151677" cy="965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>
                <a:solidFill>
                  <a:schemeClr val="tx1"/>
                </a:solidFill>
              </a:rPr>
              <a:t>A</a:t>
            </a:r>
            <a:r>
              <a:rPr lang="pt-PT" b="1" dirty="0" smtClean="0">
                <a:solidFill>
                  <a:schemeClr val="tx1"/>
                </a:solidFill>
              </a:rPr>
              <a:t>tividades de animação: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492190" y="4517409"/>
            <a:ext cx="8151677" cy="1910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22392"/>
            <a:ext cx="8151677" cy="965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As crianças/jovens fizeram parte da programação da festa? Como?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0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5837" y="3424601"/>
            <a:ext cx="8151677" cy="965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O Ambiente e a Sustentabilidade fizeram parte dos conteúdos da festa? Como?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Outras evidências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492193" y="1173708"/>
            <a:ext cx="8151677" cy="5117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5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Outras evidências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492193" y="1173708"/>
            <a:ext cx="8151677" cy="5117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28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Outras evidências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492193" y="1173708"/>
            <a:ext cx="8151677" cy="5117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8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Descrição da Festa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1223802"/>
            <a:ext cx="4780681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Data de realização: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2117694"/>
            <a:ext cx="4780681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Duração (nº de horas):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7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0" y="2993301"/>
            <a:ext cx="4780681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Objetivo: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0999" y="3900841"/>
            <a:ext cx="4780681" cy="8212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Quem participou na organização: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0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4876626"/>
            <a:ext cx="4780681" cy="8690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A quem se dirigiu a festa 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1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418161" y="1223801"/>
            <a:ext cx="3234517" cy="2351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Foto da organização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12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418162" y="3688448"/>
            <a:ext cx="3234516" cy="268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Foto dos intervenientes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13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5918758"/>
            <a:ext cx="4780681" cy="4527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Nº aproximado de pessoas presentes:</a:t>
            </a:r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3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Descrição da Festa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1373930"/>
            <a:ext cx="8151676" cy="3843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Local da festa: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1965278"/>
            <a:ext cx="8151677" cy="457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Convites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1373930"/>
            <a:ext cx="8151676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Formato </a:t>
            </a:r>
            <a:r>
              <a:rPr lang="pt-PT" sz="1400" dirty="0" smtClean="0">
                <a:solidFill>
                  <a:schemeClr val="tx1"/>
                </a:solidFill>
              </a:rPr>
              <a:t>(papel, digital, outro)</a:t>
            </a:r>
            <a:r>
              <a:rPr lang="pt-PT" b="1" dirty="0" smtClean="0">
                <a:solidFill>
                  <a:schemeClr val="tx1"/>
                </a:solidFill>
              </a:rPr>
              <a:t>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2337047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>
                <a:solidFill>
                  <a:schemeClr val="tx1"/>
                </a:solidFill>
              </a:rPr>
              <a:t>Descreva os </a:t>
            </a:r>
            <a:r>
              <a:rPr lang="pt-PT" b="1" dirty="0" smtClean="0">
                <a:solidFill>
                  <a:schemeClr val="tx1"/>
                </a:solidFill>
              </a:rPr>
              <a:t>convites </a:t>
            </a:r>
            <a:r>
              <a:rPr lang="pt-PT" sz="1400" dirty="0" smtClean="0">
                <a:solidFill>
                  <a:schemeClr val="tx1"/>
                </a:solidFill>
              </a:rPr>
              <a:t>(quem </a:t>
            </a:r>
            <a:r>
              <a:rPr lang="pt-PT" sz="1400" dirty="0">
                <a:solidFill>
                  <a:schemeClr val="tx1"/>
                </a:solidFill>
              </a:rPr>
              <a:t>os fez; material utilizado; como foram </a:t>
            </a:r>
            <a:r>
              <a:rPr lang="pt-PT" sz="1400" dirty="0" smtClean="0">
                <a:solidFill>
                  <a:schemeClr val="tx1"/>
                </a:solidFill>
              </a:rPr>
              <a:t>entregues/enviados)</a:t>
            </a:r>
            <a:r>
              <a:rPr lang="pt-PT" b="1" dirty="0" smtClean="0">
                <a:solidFill>
                  <a:schemeClr val="tx1"/>
                </a:solidFill>
              </a:rPr>
              <a:t>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3295598"/>
            <a:ext cx="8151677" cy="3241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3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Decoração, Objetos e Utensílios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373930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Existiu </a:t>
            </a:r>
            <a:r>
              <a:rPr lang="pt-PT" b="1" dirty="0">
                <a:solidFill>
                  <a:schemeClr val="tx1"/>
                </a:solidFill>
              </a:rPr>
              <a:t>um tema para a festa? </a:t>
            </a:r>
            <a:r>
              <a:rPr lang="pt-PT" sz="1400" dirty="0">
                <a:solidFill>
                  <a:schemeClr val="tx1"/>
                </a:solidFill>
              </a:rPr>
              <a:t>Refira </a:t>
            </a:r>
            <a:r>
              <a:rPr lang="pt-PT" sz="1400" dirty="0" smtClean="0">
                <a:solidFill>
                  <a:schemeClr val="tx1"/>
                </a:solidFill>
              </a:rPr>
              <a:t>a ideia </a:t>
            </a:r>
            <a:r>
              <a:rPr lang="pt-PT" sz="1400" dirty="0">
                <a:solidFill>
                  <a:schemeClr val="tx1"/>
                </a:solidFill>
              </a:rPr>
              <a:t>/ tema que inspiram a decoração da festa</a:t>
            </a: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2337047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Utensílios usados na festa: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3295598"/>
            <a:ext cx="8151677" cy="3241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6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Decoração, Objetos e Utensílios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408983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Decoração da festa: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279176"/>
            <a:ext cx="8151677" cy="42581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0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Decoração, Objetos e Utensílios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408983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Gestão de resíduos</a:t>
            </a:r>
            <a:br>
              <a:rPr lang="pt-PT" b="1" dirty="0" smtClean="0">
                <a:solidFill>
                  <a:schemeClr val="tx1"/>
                </a:solidFill>
              </a:rPr>
            </a:br>
            <a:r>
              <a:rPr lang="pt-PT" b="1" dirty="0" smtClean="0">
                <a:solidFill>
                  <a:schemeClr val="tx1"/>
                </a:solidFill>
              </a:rPr>
              <a:t/>
            </a:r>
            <a:br>
              <a:rPr lang="pt-PT" b="1" dirty="0" smtClean="0">
                <a:solidFill>
                  <a:schemeClr val="tx1"/>
                </a:solidFill>
              </a:rPr>
            </a:br>
            <a:r>
              <a:rPr lang="pt-PT" dirty="0" smtClean="0">
                <a:solidFill>
                  <a:schemeClr val="tx1"/>
                </a:solidFill>
              </a:rPr>
              <a:t>Recipientes disponíveis no local da festa: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279176"/>
            <a:ext cx="8151677" cy="2988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0" y="5413647"/>
            <a:ext cx="8151677" cy="1178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Descreva as medidas tomadas relativamente à gestão e encaminhamento de resíduos após a festa:</a:t>
            </a:r>
            <a:br>
              <a:rPr lang="pt-PT" dirty="0" smtClean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1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Decoração, Objetos e Utensílios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408983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Higiene e </a:t>
            </a:r>
            <a:r>
              <a:rPr lang="pt-PT" b="1" dirty="0" smtClean="0">
                <a:solidFill>
                  <a:schemeClr val="tx1"/>
                </a:solidFill>
              </a:rPr>
              <a:t>Segurança:</a:t>
            </a:r>
            <a:r>
              <a:rPr lang="pt-PT" b="1" dirty="0" smtClean="0">
                <a:solidFill>
                  <a:schemeClr val="tx1"/>
                </a:solidFill>
              </a:rPr>
              <a:t/>
            </a:r>
            <a:br>
              <a:rPr lang="pt-PT" b="1" dirty="0" smtClean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279176"/>
            <a:ext cx="8151677" cy="2988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0" y="5413647"/>
            <a:ext cx="8151677" cy="1178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Outras observações sobre higiene e segurança:</a:t>
            </a:r>
            <a:br>
              <a:rPr lang="pt-PT" dirty="0" smtClean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6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38891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i="1" dirty="0" smtClean="0">
                <a:solidFill>
                  <a:schemeClr val="tx1"/>
                </a:solidFill>
              </a:rPr>
              <a:t>Alimentação e Bebidas</a:t>
            </a:r>
            <a:endParaRPr lang="pt-PT" sz="2400" b="1" i="1" dirty="0">
              <a:solidFill>
                <a:schemeClr val="tx1"/>
              </a:solidFill>
            </a:endParaRPr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1" y="1327095"/>
            <a:ext cx="8151677" cy="768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Preparação e origem dos alimentos disponibilizados na festa: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2" y="2238232"/>
            <a:ext cx="8151677" cy="2988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400" i="1" dirty="0" smtClean="0">
                <a:solidFill>
                  <a:schemeClr val="tx1"/>
                </a:solidFill>
              </a:rPr>
              <a:t>imagens</a:t>
            </a:r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6461665-7C9F-48D0-BED9-EA38E63D24C5}"/>
              </a:ext>
            </a:extLst>
          </p:cNvPr>
          <p:cNvSpPr/>
          <p:nvPr/>
        </p:nvSpPr>
        <p:spPr>
          <a:xfrm>
            <a:off x="501000" y="5413647"/>
            <a:ext cx="8151677" cy="1178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600" dirty="0" smtClean="0">
                <a:solidFill>
                  <a:schemeClr val="tx1"/>
                </a:solidFill>
              </a:rPr>
              <a:t>Outras </a:t>
            </a:r>
            <a:r>
              <a:rPr lang="pt-PT" sz="1600" dirty="0">
                <a:solidFill>
                  <a:schemeClr val="tx1"/>
                </a:solidFill>
              </a:rPr>
              <a:t>observações sobre a preparação e origem dos alimentos:</a:t>
            </a:r>
            <a:r>
              <a:rPr lang="pt-PT" dirty="0" smtClean="0">
                <a:solidFill>
                  <a:schemeClr val="tx1"/>
                </a:solidFill>
              </a:rPr>
              <a:t/>
            </a:r>
            <a:br>
              <a:rPr lang="pt-PT" dirty="0" smtClean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12582" r="4931" b="24881"/>
          <a:stretch/>
        </p:blipFill>
        <p:spPr>
          <a:xfrm>
            <a:off x="6960357" y="109182"/>
            <a:ext cx="1692321" cy="106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61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267</Words>
  <Application>Microsoft Office PowerPoint</Application>
  <PresentationFormat>Apresentação no Ecrã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Margarida</dc:creator>
  <cp:lastModifiedBy>Utilizador</cp:lastModifiedBy>
  <cp:revision>26</cp:revision>
  <dcterms:created xsi:type="dcterms:W3CDTF">2018-04-25T18:39:02Z</dcterms:created>
  <dcterms:modified xsi:type="dcterms:W3CDTF">2019-05-16T17:41:22Z</dcterms:modified>
</cp:coreProperties>
</file>