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30/01/2024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XXXXXXXX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XX</a:t>
            </a:r>
          </a:p>
          <a:p>
            <a:pPr marL="285750" indent="-285750">
              <a:buFontTx/>
              <a:buChar char="-"/>
            </a:pPr>
            <a:r>
              <a:rPr lang="pt-PT" dirty="0"/>
              <a:t>…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76FFF41-FEF5-A623-258F-F1900D040516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EA552CB-A23D-22A9-8EF5-DEE1D0352D8D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err="1"/>
              <a:t>xxxxxx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dirty="0" err="1"/>
              <a:t>xxxxxx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8203D8E-567A-06BA-6EE5-40084791325A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137</Words>
  <Application>Microsoft Office PowerPoint</Application>
  <PresentationFormat>Ecrã Panorâmico</PresentationFormat>
  <Paragraphs>101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Office1</cp:lastModifiedBy>
  <cp:revision>2</cp:revision>
  <dcterms:created xsi:type="dcterms:W3CDTF">2023-02-27T10:13:03Z</dcterms:created>
  <dcterms:modified xsi:type="dcterms:W3CDTF">2024-01-30T11:49:28Z</dcterms:modified>
</cp:coreProperties>
</file>