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2" r:id="rId2"/>
    <p:sldId id="263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1489E-DA6F-42F9-A71C-7DF603ACE971}" type="datetimeFigureOut">
              <a:rPr lang="pt-PT" smtClean="0"/>
              <a:t>07/05/2024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763588"/>
            <a:ext cx="5089525" cy="381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704850" y="4835525"/>
            <a:ext cx="5643563" cy="4581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669463"/>
            <a:ext cx="3055938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995738" y="9669463"/>
            <a:ext cx="3055937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55F55-21A7-4F2D-ADDD-228574BB253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7911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07/05/2024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07/05/2024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07/05/2024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07/05/2024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07/05/2024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07/05/2024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07/05/2024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76585" y="1255195"/>
            <a:ext cx="4967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>
                <a:solidFill>
                  <a:schemeClr val="bg1"/>
                </a:solidFill>
              </a:rPr>
              <a:t>CANDIDATURA AO GALARDÃO</a:t>
            </a:r>
            <a:endParaRPr lang="pt-PT" sz="4400" b="1" dirty="0">
              <a:solidFill>
                <a:schemeClr val="bg1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5529469" y="2456277"/>
            <a:ext cx="2261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b="1" dirty="0">
                <a:solidFill>
                  <a:schemeClr val="bg1"/>
                </a:solidFill>
              </a:rPr>
              <a:t>Ano Letivo 2023-2024</a:t>
            </a:r>
          </a:p>
        </p:txBody>
      </p:sp>
      <p:sp>
        <p:nvSpPr>
          <p:cNvPr id="4" name="Rectângulo 3"/>
          <p:cNvSpPr/>
          <p:nvPr/>
        </p:nvSpPr>
        <p:spPr>
          <a:xfrm>
            <a:off x="3892378" y="3285768"/>
            <a:ext cx="512805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b="1" i="1" dirty="0">
                <a:solidFill>
                  <a:schemeClr val="bg1"/>
                </a:solidFill>
              </a:rPr>
              <a:t>NOME DA ESCOLA</a:t>
            </a:r>
          </a:p>
        </p:txBody>
      </p:sp>
      <p:sp>
        <p:nvSpPr>
          <p:cNvPr id="17" name="Rectângulo 16"/>
          <p:cNvSpPr/>
          <p:nvPr/>
        </p:nvSpPr>
        <p:spPr>
          <a:xfrm>
            <a:off x="313037" y="5513177"/>
            <a:ext cx="2467233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sz="1600" b="1" i="1" dirty="0">
                <a:solidFill>
                  <a:schemeClr val="bg1"/>
                </a:solidFill>
              </a:rPr>
              <a:t>Concelho</a:t>
            </a:r>
          </a:p>
        </p:txBody>
      </p:sp>
      <p:sp>
        <p:nvSpPr>
          <p:cNvPr id="18" name="Rectângulo 17"/>
          <p:cNvSpPr/>
          <p:nvPr/>
        </p:nvSpPr>
        <p:spPr>
          <a:xfrm>
            <a:off x="313037" y="6034909"/>
            <a:ext cx="293679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sz="1600" b="1" i="1" dirty="0">
                <a:solidFill>
                  <a:schemeClr val="bg1"/>
                </a:solidFill>
              </a:rPr>
              <a:t>Nome dos(as) Professores(as) Coordenadores(as)</a:t>
            </a:r>
          </a:p>
        </p:txBody>
      </p:sp>
      <p:pic>
        <p:nvPicPr>
          <p:cNvPr id="7" name="Imagem 6" descr="Uma imagem com logótipo&#10;&#10;Descrição gerada automaticamente">
            <a:extLst>
              <a:ext uri="{FF2B5EF4-FFF2-40B4-BE49-F238E27FC236}">
                <a16:creationId xmlns:a16="http://schemas.microsoft.com/office/drawing/2014/main" id="{FE035CE3-8D48-42C7-BEF9-153343843E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84" y="4015408"/>
            <a:ext cx="1181913" cy="117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527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4268036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429659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202564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394614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D8548DE-D74A-4851-B040-5C4BBE06AA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412" y="728662"/>
            <a:ext cx="5591175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01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104888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336586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329571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185787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1344256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46122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007387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27233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720</TotalTime>
  <Words>443</Words>
  <Application>Microsoft Office PowerPoint</Application>
  <PresentationFormat>Apresentação no Ecrã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ASSOC BANDEIRA AZUL ABAE</cp:lastModifiedBy>
  <cp:revision>28</cp:revision>
  <cp:lastPrinted>2019-12-11T12:42:31Z</cp:lastPrinted>
  <dcterms:created xsi:type="dcterms:W3CDTF">2019-02-05T21:01:01Z</dcterms:created>
  <dcterms:modified xsi:type="dcterms:W3CDTF">2024-05-07T11:42:17Z</dcterms:modified>
</cp:coreProperties>
</file>