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5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73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706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282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65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401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129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457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441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604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920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02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EB70-D652-4F13-982F-EC033B1534D2}" type="datetimeFigureOut">
              <a:rPr lang="pt-PT" smtClean="0"/>
              <a:t>28/02/2016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98714-D43A-431B-B774-8F48580B402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636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Ementa biológica Primavera/VERÃO</a:t>
            </a:r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pt-PT" sz="2400" dirty="0" smtClean="0"/>
              <a:t>Sopa: </a:t>
            </a:r>
            <a:r>
              <a:rPr lang="pt-PT" sz="2400" b="1" dirty="0" smtClean="0">
                <a:solidFill>
                  <a:srgbClr val="00B050"/>
                </a:solidFill>
              </a:rPr>
              <a:t>Ingredientes:</a:t>
            </a:r>
          </a:p>
          <a:p>
            <a:r>
              <a:rPr lang="pt-PT" sz="2400" dirty="0" smtClean="0"/>
              <a:t>1 abóbora </a:t>
            </a:r>
            <a:r>
              <a:rPr lang="pt-PT" sz="2400" dirty="0" err="1" smtClean="0"/>
              <a:t>hokaido</a:t>
            </a:r>
            <a:endParaRPr lang="pt-PT" sz="2400" dirty="0" smtClean="0"/>
          </a:p>
          <a:p>
            <a:r>
              <a:rPr lang="pt-PT" sz="2400" dirty="0" smtClean="0"/>
              <a:t>2 cebolas médias</a:t>
            </a:r>
          </a:p>
          <a:p>
            <a:r>
              <a:rPr lang="pt-PT" sz="2400" dirty="0" smtClean="0"/>
              <a:t>2 dentes de alho</a:t>
            </a:r>
          </a:p>
          <a:p>
            <a:r>
              <a:rPr lang="pt-PT" sz="2400" dirty="0" smtClean="0"/>
              <a:t>1 folha de louro</a:t>
            </a:r>
          </a:p>
          <a:p>
            <a:r>
              <a:rPr lang="pt-PT" sz="2400" dirty="0" smtClean="0"/>
              <a:t>azeite q.b.</a:t>
            </a:r>
          </a:p>
          <a:p>
            <a:r>
              <a:rPr lang="pt-PT" sz="2400" dirty="0" smtClean="0"/>
              <a:t>1 c. sopa de sal grosso</a:t>
            </a:r>
          </a:p>
          <a:p>
            <a:r>
              <a:rPr lang="pt-PT" sz="2400" dirty="0" smtClean="0"/>
              <a:t>1 c. sopa de grãos de pimenta preta</a:t>
            </a:r>
          </a:p>
          <a:p>
            <a:r>
              <a:rPr lang="pt-PT" sz="2400" dirty="0" smtClean="0"/>
              <a:t>queijo parmesão</a:t>
            </a:r>
          </a:p>
          <a:p>
            <a:endParaRPr lang="pt-PT" sz="2400" dirty="0" smtClean="0"/>
          </a:p>
          <a:p>
            <a:r>
              <a:rPr lang="pt-PT" sz="2400" b="1" dirty="0" smtClean="0">
                <a:solidFill>
                  <a:srgbClr val="00B050"/>
                </a:solidFill>
              </a:rPr>
              <a:t>Preparação:</a:t>
            </a:r>
            <a:r>
              <a:rPr lang="pt-PT" sz="2400" dirty="0" smtClean="0">
                <a:solidFill>
                  <a:srgbClr val="00B050"/>
                </a:solidFill>
              </a:rPr>
              <a:t> </a:t>
            </a:r>
            <a:r>
              <a:rPr lang="pt-PT" sz="2400" dirty="0" smtClean="0"/>
              <a:t>Com uma faca retirar o topo e o fundo da abóbora, e cortá-la às fatias de cerca de 2cm de espessura. Descascar e cortar as cebolas em oitavos. Esmagar os dentes alho sem retirar a casca. Numa taça grande misturar a abóbora, o alho, as cebolas e a folha de louro e adicionar azeite de forma a envolver todos os pedaços. Forrar um tabuleiro de forno com papel vegetal e espalhar a mistura uniformemente. Levar ao forno pré-aquecido a 200ºC durante 15-20 minutos. Virar os vegetais e deixar apurar mais 10 minutos ou até a abóbora e as cebolas estarem macias.</a:t>
            </a:r>
          </a:p>
          <a:p>
            <a:endParaRPr lang="pt-PT" sz="2400" dirty="0" smtClean="0"/>
          </a:p>
          <a:p>
            <a:r>
              <a:rPr lang="pt-PT" sz="2400" dirty="0" smtClean="0"/>
              <a:t>Retirar do forno e colocar tudo num liquidificador – como os que se usam para fazer batidos – ou em alternativa num copo alto para usar uma varinha </a:t>
            </a:r>
            <a:r>
              <a:rPr lang="pt-PT" sz="2400" dirty="0" err="1" smtClean="0"/>
              <a:t>eléctrica</a:t>
            </a:r>
            <a:r>
              <a:rPr lang="pt-PT" sz="2400" dirty="0" smtClean="0"/>
              <a:t>. Não esquecer de retirar a casca aos alhos e o limbo da folha de louro. Adicionar 0,5L de água aquecida e passar até obter um creme macio e sem pedaços. Adicionar mais água aquecida até perfazer 1L e mexer bem.</a:t>
            </a:r>
          </a:p>
          <a:p>
            <a:endParaRPr lang="pt-PT" sz="2400" dirty="0" smtClean="0"/>
          </a:p>
          <a:p>
            <a:r>
              <a:rPr lang="pt-PT" sz="2400" dirty="0" smtClean="0"/>
              <a:t>Servir numa taça funda e polvilhar com queijo parmesão ralado. Acompanhar com pão quente, acabado de fazer, e barrado com azeite, alho e coentros</a:t>
            </a:r>
            <a:r>
              <a:rPr lang="pt-PT" sz="1900" dirty="0" smtClean="0"/>
              <a:t>.</a:t>
            </a:r>
            <a:endParaRPr lang="pt-PT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3737990" cy="2504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9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pt-PT" sz="2600" b="1" dirty="0" smtClean="0">
                <a:solidFill>
                  <a:srgbClr val="00B050"/>
                </a:solidFill>
              </a:rPr>
              <a:t>Bebida: Ingredientes:</a:t>
            </a:r>
          </a:p>
          <a:p>
            <a:r>
              <a:rPr lang="pt-PT" sz="2600" dirty="0" smtClean="0"/>
              <a:t>200g de beterrabas </a:t>
            </a:r>
          </a:p>
          <a:p>
            <a:r>
              <a:rPr lang="pt-PT" sz="2600" dirty="0" smtClean="0"/>
              <a:t>2 laranjas médias</a:t>
            </a:r>
          </a:p>
          <a:p>
            <a:r>
              <a:rPr lang="pt-PT" sz="2600" dirty="0" smtClean="0"/>
              <a:t>3-4 talos de aipo com folhas</a:t>
            </a:r>
          </a:p>
          <a:p>
            <a:r>
              <a:rPr lang="pt-PT" sz="2600" dirty="0" smtClean="0"/>
              <a:t>1-2 maçãs médias</a:t>
            </a:r>
          </a:p>
          <a:p>
            <a:endParaRPr lang="pt-PT" sz="1800" dirty="0"/>
          </a:p>
          <a:p>
            <a:r>
              <a:rPr lang="pt-PT" sz="2200" b="1" i="0" dirty="0" smtClean="0">
                <a:solidFill>
                  <a:srgbClr val="00B050"/>
                </a:solidFill>
                <a:effectLst/>
                <a:latin typeface="ArvoRegular"/>
              </a:rPr>
              <a:t>Preparação:</a:t>
            </a:r>
          </a:p>
          <a:p>
            <a:r>
              <a:rPr lang="pt-PT" sz="2200" b="0" i="0" dirty="0" err="1" smtClean="0">
                <a:effectLst/>
                <a:latin typeface="ColaborateThinRegular"/>
              </a:rPr>
              <a:t>Smoothie</a:t>
            </a:r>
            <a:r>
              <a:rPr lang="pt-PT" sz="2200" b="0" i="0" dirty="0" smtClean="0">
                <a:effectLst/>
                <a:latin typeface="ColaborateThinRegular"/>
              </a:rPr>
              <a:t> de beterraba</a:t>
            </a:r>
            <a:br>
              <a:rPr lang="pt-PT" sz="2200" b="0" i="0" dirty="0" smtClean="0">
                <a:effectLst/>
                <a:latin typeface="ColaborateThinRegular"/>
              </a:rPr>
            </a:br>
            <a:r>
              <a:rPr lang="pt-PT" sz="2200" b="0" i="0" dirty="0" smtClean="0">
                <a:effectLst/>
                <a:latin typeface="ColaborateThinRegular"/>
              </a:rPr>
              <a:t/>
            </a:r>
            <a:br>
              <a:rPr lang="pt-PT" sz="2200" b="0" i="0" dirty="0" smtClean="0">
                <a:effectLst/>
                <a:latin typeface="ColaborateThinRegular"/>
              </a:rPr>
            </a:br>
            <a:r>
              <a:rPr lang="pt-PT" sz="2200" b="0" i="0" dirty="0" smtClean="0">
                <a:effectLst/>
                <a:latin typeface="ColaborateThinRegular"/>
              </a:rPr>
              <a:t>Descascar e cortar as beterrabas em cubos e as laranjas também. Colocar tudo num copo liquidificador </a:t>
            </a:r>
            <a:r>
              <a:rPr lang="pt-PT" sz="2700" b="0" i="0" dirty="0" smtClean="0">
                <a:solidFill>
                  <a:srgbClr val="00B050"/>
                </a:solidFill>
                <a:effectLst/>
                <a:latin typeface="ColaborateThinRegular"/>
              </a:rPr>
              <a:t>juntamente</a:t>
            </a:r>
            <a:r>
              <a:rPr lang="pt-PT" sz="2200" b="0" i="0" dirty="0" smtClean="0">
                <a:effectLst/>
                <a:latin typeface="ColaborateThinRegular"/>
              </a:rPr>
              <a:t> </a:t>
            </a:r>
            <a:r>
              <a:rPr lang="pt-PT" sz="2200" b="0" i="0" dirty="0" smtClean="0">
                <a:effectLst/>
                <a:latin typeface="ColaborateThinRegular"/>
              </a:rPr>
              <a:t>com cerca de 2/3 de copos de água gelada. Passar tudo durante 2-3 minutos até ficar cremoso e sem pedaços.</a:t>
            </a:r>
            <a:br>
              <a:rPr lang="pt-PT" sz="2200" b="0" i="0" dirty="0" smtClean="0">
                <a:effectLst/>
                <a:latin typeface="ColaborateThinRegular"/>
              </a:rPr>
            </a:br>
            <a:r>
              <a:rPr lang="pt-PT" sz="2200" b="0" i="0" dirty="0" smtClean="0">
                <a:effectLst/>
                <a:latin typeface="ColaborateThinRegular"/>
              </a:rPr>
              <a:t/>
            </a:r>
            <a:br>
              <a:rPr lang="pt-PT" sz="2200" b="0" i="0" dirty="0" smtClean="0">
                <a:effectLst/>
                <a:latin typeface="ColaborateThinRegular"/>
              </a:rPr>
            </a:br>
            <a:r>
              <a:rPr lang="pt-PT" sz="2200" b="0" i="0" dirty="0" smtClean="0">
                <a:effectLst/>
                <a:latin typeface="ColaborateThinRegular"/>
              </a:rPr>
              <a:t>Sumo de aipo e maçã</a:t>
            </a:r>
            <a:br>
              <a:rPr lang="pt-PT" sz="2200" b="0" i="0" dirty="0" smtClean="0">
                <a:effectLst/>
                <a:latin typeface="ColaborateThinRegular"/>
              </a:rPr>
            </a:br>
            <a:r>
              <a:rPr lang="pt-PT" sz="2200" b="0" i="0" dirty="0" smtClean="0">
                <a:effectLst/>
                <a:latin typeface="ColaborateThinRegular"/>
              </a:rPr>
              <a:t/>
            </a:r>
            <a:br>
              <a:rPr lang="pt-PT" sz="2200" b="0" i="0" dirty="0" smtClean="0">
                <a:effectLst/>
                <a:latin typeface="ColaborateThinRegular"/>
              </a:rPr>
            </a:br>
            <a:r>
              <a:rPr lang="pt-PT" sz="2200" b="0" i="0" dirty="0" smtClean="0">
                <a:effectLst/>
                <a:latin typeface="ColaborateThinRegular"/>
              </a:rPr>
              <a:t>Cortar as maçãs com casca em cubos e o aipo em pedaços (incluindo as folhas) e colocar tudo num copo liquidificador </a:t>
            </a:r>
            <a:r>
              <a:rPr lang="pt-PT" sz="2200" b="0" i="0" dirty="0" smtClean="0">
                <a:effectLst/>
                <a:latin typeface="ColaborateThinRegular"/>
              </a:rPr>
              <a:t>juntamente </a:t>
            </a:r>
            <a:r>
              <a:rPr lang="pt-PT" sz="2200" b="0" i="0" dirty="0" smtClean="0">
                <a:effectLst/>
                <a:latin typeface="ColaborateThinRegular"/>
              </a:rPr>
              <a:t>com cerca de 2/3 de copo de água gelada. Passar tudo durante 2-3 minutos até ficar sem pedaços. Se achar a textura demasiado grumosa para o seu paladar, passar por uma passador/coador para obter um sumo.</a:t>
            </a:r>
            <a:br>
              <a:rPr lang="pt-PT" sz="2200" b="0" i="0" dirty="0" smtClean="0">
                <a:effectLst/>
                <a:latin typeface="ColaborateThinRegular"/>
              </a:rPr>
            </a:br>
            <a:r>
              <a:rPr lang="pt-PT" sz="2200" b="0" i="0" dirty="0" smtClean="0">
                <a:effectLst/>
                <a:latin typeface="ColaborateThinRegular"/>
              </a:rPr>
              <a:t/>
            </a:r>
            <a:br>
              <a:rPr lang="pt-PT" sz="2200" b="0" i="0" dirty="0" smtClean="0">
                <a:effectLst/>
                <a:latin typeface="ColaborateThinRegular"/>
              </a:rPr>
            </a:br>
            <a:r>
              <a:rPr lang="pt-PT" sz="2200" b="0" i="0" dirty="0" smtClean="0">
                <a:effectLst/>
                <a:latin typeface="ColaborateThinRegular"/>
              </a:rPr>
              <a:t>Servir imediatamente para não perder nenhuma vitamina!</a:t>
            </a:r>
            <a:br>
              <a:rPr lang="pt-PT" sz="2200" b="0" i="0" dirty="0" smtClean="0">
                <a:effectLst/>
                <a:latin typeface="ColaborateThinRegular"/>
              </a:rPr>
            </a:br>
            <a:r>
              <a:rPr lang="pt-PT" sz="2200" b="0" i="0" dirty="0" smtClean="0">
                <a:effectLst/>
                <a:latin typeface="ColaborateThinRegular"/>
              </a:rPr>
              <a:t/>
            </a:r>
            <a:br>
              <a:rPr lang="pt-PT" sz="2200" b="0" i="0" dirty="0" smtClean="0">
                <a:effectLst/>
                <a:latin typeface="ColaborateThinRegular"/>
              </a:rPr>
            </a:br>
            <a:r>
              <a:rPr lang="pt-PT" sz="2200" b="0" i="0" dirty="0" smtClean="0">
                <a:effectLst/>
                <a:latin typeface="ColaborateThinRegular"/>
              </a:rPr>
              <a:t>Notas: 1) Usar de preferência fruta e legumes biológicos, principalmente no caso da maçã em que se vai usar a casca; 2) Se tiver uma máquina de fazer sumos pode usá-la em alternativa, mas vai perder as fibras preciosas dos legumes; 3) Sabia que o ferro (presente na beterraba) é mais facilmente absorvida na presença de vitamina C (presente por exemplo nas laranjas, mas também no aipo)?. Outras boas combinações são espinafre com laranja ou aipo com beterraba.</a:t>
            </a:r>
          </a:p>
          <a:p>
            <a:endParaRPr lang="pt-PT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3213720" cy="2152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1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pt-PT" dirty="0" smtClean="0"/>
              <a:t>Prato: </a:t>
            </a:r>
            <a:r>
              <a:rPr lang="pt-PT" b="1" dirty="0" smtClean="0">
                <a:solidFill>
                  <a:srgbClr val="00B050"/>
                </a:solidFill>
              </a:rPr>
              <a:t>Salada Fresca De Agriã</a:t>
            </a:r>
            <a:r>
              <a:rPr lang="pt-PT" dirty="0" smtClean="0">
                <a:solidFill>
                  <a:srgbClr val="00B050"/>
                </a:solidFill>
              </a:rPr>
              <a:t>o </a:t>
            </a:r>
          </a:p>
          <a:p>
            <a:r>
              <a:rPr lang="pt-PT" b="1" dirty="0">
                <a:solidFill>
                  <a:srgbClr val="00B050"/>
                </a:solidFill>
              </a:rPr>
              <a:t>Ingredientes</a:t>
            </a:r>
            <a:r>
              <a:rPr lang="pt-PT" dirty="0"/>
              <a:t>:</a:t>
            </a:r>
          </a:p>
          <a:p>
            <a:r>
              <a:rPr lang="pt-PT" dirty="0"/>
              <a:t>Agrião de rio</a:t>
            </a:r>
          </a:p>
          <a:p>
            <a:r>
              <a:rPr lang="pt-PT" dirty="0"/>
              <a:t>1 laranja</a:t>
            </a:r>
          </a:p>
          <a:p>
            <a:r>
              <a:rPr lang="pt-PT" dirty="0"/>
              <a:t>mostarda</a:t>
            </a:r>
          </a:p>
          <a:p>
            <a:r>
              <a:rPr lang="pt-PT" dirty="0"/>
              <a:t>mel</a:t>
            </a:r>
          </a:p>
          <a:p>
            <a:r>
              <a:rPr lang="pt-PT" dirty="0"/>
              <a:t>azeite</a:t>
            </a:r>
          </a:p>
          <a:p>
            <a:r>
              <a:rPr lang="pt-PT" dirty="0"/>
              <a:t>limão</a:t>
            </a:r>
          </a:p>
          <a:p>
            <a:r>
              <a:rPr lang="pt-PT" dirty="0"/>
              <a:t>sal</a:t>
            </a:r>
          </a:p>
          <a:p>
            <a:endParaRPr lang="pt-PT" dirty="0"/>
          </a:p>
          <a:p>
            <a:r>
              <a:rPr lang="pt-PT" b="1" dirty="0">
                <a:solidFill>
                  <a:srgbClr val="00B050"/>
                </a:solidFill>
              </a:rPr>
              <a:t>Preparação</a:t>
            </a:r>
            <a:r>
              <a:rPr lang="pt-PT" dirty="0"/>
              <a:t>:</a:t>
            </a:r>
          </a:p>
          <a:p>
            <a:r>
              <a:rPr lang="pt-PT" dirty="0"/>
              <a:t>Lavar muito bem o agrião e separar apenas as folhas e os rebentos tenros descartando para sopa os talos mais grossos. Dispor num prato.</a:t>
            </a:r>
          </a:p>
          <a:p>
            <a:endParaRPr lang="pt-PT" dirty="0"/>
          </a:p>
          <a:p>
            <a:r>
              <a:rPr lang="pt-PT" dirty="0"/>
              <a:t>Cortar a laranja descascada em rodelas e depois em </a:t>
            </a:r>
            <a:r>
              <a:rPr lang="pt-PT" dirty="0" err="1"/>
              <a:t>semi-círculos</a:t>
            </a:r>
            <a:r>
              <a:rPr lang="pt-PT" dirty="0"/>
              <a:t> e dispor sobre o agrião.</a:t>
            </a:r>
          </a:p>
          <a:p>
            <a:endParaRPr lang="pt-PT" dirty="0"/>
          </a:p>
          <a:p>
            <a:r>
              <a:rPr lang="pt-PT" dirty="0"/>
              <a:t>Num pequeno frasco misturar bem uma pitada de mostarda, azeite, limão, mel e sal a gosto. Salpicar a salada com a mistura na quantidade desejada e desfrutar como entrada ou acompanhamento do prato </a:t>
            </a:r>
            <a:r>
              <a:rPr lang="pt-PT" dirty="0" smtClean="0"/>
              <a:t>principal</a:t>
            </a:r>
            <a:r>
              <a:rPr lang="pt-PT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3810000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pt-PT" sz="1600" b="1" dirty="0" smtClean="0">
                <a:solidFill>
                  <a:srgbClr val="00B050"/>
                </a:solidFill>
              </a:rPr>
              <a:t>Sobremesa</a:t>
            </a:r>
            <a:r>
              <a:rPr lang="pt-PT" sz="1600" dirty="0">
                <a:solidFill>
                  <a:srgbClr val="00B050"/>
                </a:solidFill>
              </a:rPr>
              <a:t>: </a:t>
            </a:r>
            <a:r>
              <a:rPr lang="pt-PT" sz="1600" dirty="0"/>
              <a:t>Bolo De </a:t>
            </a:r>
            <a:r>
              <a:rPr lang="pt-PT" sz="1600" dirty="0" smtClean="0"/>
              <a:t>Courgette</a:t>
            </a:r>
          </a:p>
          <a:p>
            <a:r>
              <a:rPr lang="pt-PT" sz="1600" b="1" dirty="0">
                <a:solidFill>
                  <a:srgbClr val="00B050"/>
                </a:solidFill>
              </a:rPr>
              <a:t>Ingredientes</a:t>
            </a:r>
            <a:r>
              <a:rPr lang="pt-PT" sz="1600" dirty="0">
                <a:solidFill>
                  <a:srgbClr val="00B050"/>
                </a:solidFill>
              </a:rPr>
              <a:t>:</a:t>
            </a:r>
          </a:p>
          <a:p>
            <a:r>
              <a:rPr lang="pt-PT" sz="1600" dirty="0"/>
              <a:t>1-2 courgettes (±400g)</a:t>
            </a:r>
          </a:p>
          <a:p>
            <a:r>
              <a:rPr lang="pt-PT" sz="1600" dirty="0"/>
              <a:t>2 ovos</a:t>
            </a:r>
          </a:p>
          <a:p>
            <a:r>
              <a:rPr lang="pt-PT" sz="1600" dirty="0"/>
              <a:t>1 banana pequena e bem madura</a:t>
            </a:r>
          </a:p>
          <a:p>
            <a:r>
              <a:rPr lang="pt-PT" sz="1600" dirty="0"/>
              <a:t>2 chávenas de farinha</a:t>
            </a:r>
          </a:p>
          <a:p>
            <a:r>
              <a:rPr lang="pt-PT" sz="1600" dirty="0"/>
              <a:t>1 chávena de açúcar</a:t>
            </a:r>
          </a:p>
          <a:p>
            <a:r>
              <a:rPr lang="pt-PT" sz="1600" dirty="0"/>
              <a:t>1 c. chá de fermento</a:t>
            </a:r>
          </a:p>
          <a:p>
            <a:r>
              <a:rPr lang="pt-PT" sz="1600" dirty="0"/>
              <a:t>1 c. café de sal </a:t>
            </a:r>
            <a:r>
              <a:rPr lang="pt-PT" sz="1600" dirty="0" smtClean="0"/>
              <a:t>fino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smtClean="0"/>
          </a:p>
          <a:p>
            <a:endParaRPr lang="pt-PT" sz="1600" dirty="0"/>
          </a:p>
          <a:p>
            <a:endParaRPr lang="pt-PT" sz="1600" dirty="0"/>
          </a:p>
          <a:p>
            <a:r>
              <a:rPr lang="pt-PT" sz="1600" b="1" dirty="0">
                <a:solidFill>
                  <a:srgbClr val="00B050"/>
                </a:solidFill>
              </a:rPr>
              <a:t>Preparação</a:t>
            </a:r>
            <a:r>
              <a:rPr lang="pt-PT" sz="1600" dirty="0">
                <a:solidFill>
                  <a:srgbClr val="00B050"/>
                </a:solidFill>
              </a:rPr>
              <a:t>:</a:t>
            </a:r>
          </a:p>
          <a:p>
            <a:r>
              <a:rPr lang="pt-PT" sz="1600" dirty="0"/>
              <a:t>Pré-aquecer o forno a 200ºC. Ralar a courgette para uma tigela grande. Ralar ou esmagar a banana com um garfo e juntar à courgette. Na mesma tigela adicionar os dois ovos e o açúcar e com o garfo incorporar tudo muito bem. Aos poucos ir adicionando a farinha e mexendo bem para desfazer os grumos. Adicionar o fermento e o sal e continuar a bater vigorosamente com o garfo até a massa ter um </a:t>
            </a:r>
            <a:r>
              <a:rPr lang="pt-PT" sz="1600" dirty="0" err="1"/>
              <a:t>aspecto</a:t>
            </a:r>
            <a:r>
              <a:rPr lang="pt-PT" sz="1600" dirty="0"/>
              <a:t> elástico e começarem a formar-se bolhas.</a:t>
            </a:r>
          </a:p>
          <a:p>
            <a:endParaRPr lang="pt-PT" sz="1600" dirty="0"/>
          </a:p>
          <a:p>
            <a:r>
              <a:rPr lang="pt-PT" sz="1600" dirty="0"/>
              <a:t>Untar uma forma com óleo vegetal e farinha. Verter a mistura para a forma, polvilhar o topo com um pouco de açúcar (opcional) e levar ao forno por 40-60 minutos ou até um palito espetado sair quase seco</a:t>
            </a:r>
            <a:r>
              <a:rPr lang="pt-PT" sz="1600" dirty="0" smtClean="0"/>
              <a:t>.</a:t>
            </a:r>
          </a:p>
          <a:p>
            <a:endParaRPr lang="pt-PT" sz="1600" dirty="0"/>
          </a:p>
          <a:p>
            <a:endParaRPr lang="pt-PT" sz="1600" dirty="0" smtClean="0"/>
          </a:p>
          <a:p>
            <a:pPr marL="0" indent="0">
              <a:buNone/>
            </a:pPr>
            <a:endParaRPr lang="pt-PT" sz="1600" dirty="0" smtClean="0"/>
          </a:p>
          <a:p>
            <a:pPr marL="0" indent="0">
              <a:buNone/>
            </a:pPr>
            <a:endParaRPr lang="pt-PT" sz="1600" b="1" dirty="0"/>
          </a:p>
          <a:p>
            <a:pPr marL="0" indent="0">
              <a:buNone/>
            </a:pPr>
            <a:r>
              <a:rPr lang="pt-PT" sz="2300" b="1" dirty="0" smtClean="0"/>
              <a:t>Filipa Brito</a:t>
            </a:r>
          </a:p>
          <a:p>
            <a:pPr marL="0" indent="0">
              <a:buNone/>
            </a:pPr>
            <a:r>
              <a:rPr lang="pt-PT" sz="2300" b="1" dirty="0" smtClean="0"/>
              <a:t>7ºF/ Curso Vocacional</a:t>
            </a:r>
            <a:endParaRPr lang="pt-PT" sz="2300" b="1" dirty="0"/>
          </a:p>
          <a:p>
            <a:endParaRPr lang="pt-PT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394873" cy="227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0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561</Words>
  <Application>Microsoft Office PowerPoint</Application>
  <PresentationFormat>On-screen Show (4:3)</PresentationFormat>
  <Paragraphs>65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ArvoRegular</vt:lpstr>
      <vt:lpstr>Calibri</vt:lpstr>
      <vt:lpstr>ColaborateThinRegular</vt:lpstr>
      <vt:lpstr>Tema do Office</vt:lpstr>
      <vt:lpstr>Ementa biológica Primavera/VERÃO</vt:lpstr>
      <vt:lpstr>PowerPoint Presentation</vt:lpstr>
      <vt:lpstr>PowerPoint Presentation</vt:lpstr>
      <vt:lpstr>PowerPoint Presentation</vt:lpstr>
    </vt:vector>
  </TitlesOfParts>
  <Company>M. E. - GEPE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Ementa biológica Primavera/Verão</dc:title>
  <dc:creator>Utilizador</dc:creator>
  <cp:lastModifiedBy>Jo Ol</cp:lastModifiedBy>
  <cp:revision>10</cp:revision>
  <dcterms:created xsi:type="dcterms:W3CDTF">2016-02-17T16:50:12Z</dcterms:created>
  <dcterms:modified xsi:type="dcterms:W3CDTF">2016-02-28T23:06:42Z</dcterms:modified>
</cp:coreProperties>
</file>