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40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345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71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130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026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192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385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3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048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9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049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9092-D7B8-4BD9-A9A7-B6226BCC2CBE}" type="datetimeFigureOut">
              <a:rPr lang="pt-PT" smtClean="0"/>
              <a:t>24-03-2017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ADE3-696B-446E-AB6D-BB05EA1A9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5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pt-PT" dirty="0" smtClean="0"/>
              <a:t>Brigada da Alimentação 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856984" cy="5445224"/>
          </a:xfrm>
        </p:spPr>
        <p:txBody>
          <a:bodyPr>
            <a:normAutofit/>
          </a:bodyPr>
          <a:lstStyle/>
          <a:p>
            <a:r>
              <a:rPr lang="pt-PT" dirty="0" smtClean="0"/>
              <a:t>Índice:</a:t>
            </a:r>
          </a:p>
          <a:p>
            <a:r>
              <a:rPr lang="pt-PT" dirty="0" smtClean="0"/>
              <a:t>1- Medir o ruído da cantina</a:t>
            </a:r>
          </a:p>
          <a:p>
            <a:r>
              <a:rPr lang="pt-PT" dirty="0" smtClean="0"/>
              <a:t>2- Exposição sobre alimentação saudável</a:t>
            </a:r>
          </a:p>
          <a:p>
            <a:r>
              <a:rPr lang="pt-PT" dirty="0" smtClean="0"/>
              <a:t>3- Jogo da pirâmide da alimentação</a:t>
            </a:r>
          </a:p>
          <a:p>
            <a:r>
              <a:rPr lang="pt-PT" dirty="0" smtClean="0"/>
              <a:t>4 e 5-  Mesa de alimentos pouco nutritivos/alimentos saudáveis</a:t>
            </a:r>
          </a:p>
          <a:p>
            <a:r>
              <a:rPr lang="pt-PT" dirty="0" smtClean="0"/>
              <a:t>6- brigada ecológica da escola sensibilizando a comunidade para separação dos resíduos após a refeição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399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Users\Pequenos Gestos\Desktop\Eco-Escolas\2016-2017\brigada da cantina\Avaliação rui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 descr="C:\Users\Pequenos Gestos\Desktop\Eco-Escolas\2016-2017\brigada da cantina\Exposição de aliment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01"/>
            <a:ext cx="9080438" cy="68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3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C:\Users\Pequenos Gestos\Desktop\Eco-Escolas\2016-2017\brigada da cantina\Jogo da pirâmide aliment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8" y="44626"/>
            <a:ext cx="9084499" cy="68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C:\Users\Pequenos Gestos\Desktop\Eco-Escolas\2016-2017\brigada da cantina\IMG_20170313_101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C:\Users\Pequenos Gestos\Desktop\Eco-Escolas\2016-2017\brigada da cantina\DSCF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9" y="19574"/>
            <a:ext cx="9289032" cy="69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7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1" name="Picture 3" descr="C:\Users\Pequenos Gestos\Desktop\Eco-Escolas\2016-2017\brigada da cantina\IMG_20170322_10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91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</Words>
  <Application>Microsoft Office PowerPoint</Application>
  <PresentationFormat>Apresentação no Ecrã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Brigada da Alimentação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Brigada da Alimentação</dc:title>
  <dc:creator>Rosa_Maia</dc:creator>
  <cp:lastModifiedBy>Rosa_Maia</cp:lastModifiedBy>
  <cp:revision>2</cp:revision>
  <dcterms:created xsi:type="dcterms:W3CDTF">2017-03-24T11:26:00Z</dcterms:created>
  <dcterms:modified xsi:type="dcterms:W3CDTF">2017-03-24T11:41:10Z</dcterms:modified>
</cp:coreProperties>
</file>