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50B62-45FE-46B3-A0F9-4C4EF61E60C7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8A71A-C601-4FF6-AF42-F2911C27D799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A71A-C601-4FF6-AF42-F2911C27D799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A71A-C601-4FF6-AF42-F2911C27D799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08D9-F4B7-458F-BDD4-31AAF1F5094E}" type="datetimeFigureOut">
              <a:rPr lang="pt-PT" smtClean="0"/>
              <a:t>03/04/2018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34A5-C214-417B-95C4-688E5ADD5170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5360640" cy="1728192"/>
          </a:xfrm>
        </p:spPr>
        <p:txBody>
          <a:bodyPr/>
          <a:lstStyle/>
          <a:p>
            <a:r>
              <a:rPr lang="pt-PT" dirty="0" smtClean="0"/>
              <a:t>Início da elaboração do cartaz  escolha de materiais </a:t>
            </a:r>
            <a:endParaRPr lang="pt-PT" dirty="0"/>
          </a:p>
        </p:txBody>
      </p:sp>
      <p:pic>
        <p:nvPicPr>
          <p:cNvPr id="5" name="Picture 2" descr="C:\Users\Graça Machado\Desktop\Escola\Escola\Agrupamento MC\Eco escola 2017\Fotos\Nova Cartaz alimentação\IMG_02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5" name="Picture 3" descr="C:\Users\Graça Machado\Desktop\Escola\Escola\Agrupamento MC\Eco escola 2017\Fotos\Nova Cartaz alimentação\IMG_0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C:\Users\Graça Machado\Desktop\Escola\Escola\Agrupamento MC\Eco escola 2017\Fotos\Nova Cartaz alimentação\IMG_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C:\Users\Graça Machado\Desktop\Escola\Escola\Agrupamento MC\Eco escola 2017\Fotos\Nova Cartaz alimentação\IMG_0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 descr="C:\Users\Graça Machado\Desktop\Escola\Escola\Agrupamento MC\Eco escola 2017\Fotos\Nova Cartaz alimentação\IMG_0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170" name="Picture 2" descr="C:\Users\Graça Machado\Desktop\Escola\Escola\Agrupamento MC\Eco escola 2017\Fotos\Nova Cartaz alimentação\IMG_0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194" name="Picture 2" descr="C:\Users\Graça Machado\Desktop\Escola\Escola\Agrupamento MC\Eco escola 2017\Fotos\Nova Cartaz alimentação\IMG_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1814" y="1583077"/>
            <a:ext cx="5897629" cy="4423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final- na cantina da Escola</a:t>
            </a:r>
            <a:endParaRPr lang="pt-PT" dirty="0"/>
          </a:p>
        </p:txBody>
      </p:sp>
      <p:pic>
        <p:nvPicPr>
          <p:cNvPr id="9219" name="Picture 3" descr="C:\Users\Graça Machado\Desktop\Escola\Escola\Agrupamento MC\Eco escola 2017\Fotos\Nova Cartaz alimentação\IMG_0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Apresentação no Ecrã (4:3)</PresentationFormat>
  <Paragraphs>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Trabalho final- na cantina da Escola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Graça Machado</dc:creator>
  <cp:lastModifiedBy>Graça Machado</cp:lastModifiedBy>
  <cp:revision>1</cp:revision>
  <dcterms:created xsi:type="dcterms:W3CDTF">2018-04-03T18:04:18Z</dcterms:created>
  <dcterms:modified xsi:type="dcterms:W3CDTF">2018-04-03T18:11:23Z</dcterms:modified>
</cp:coreProperties>
</file>