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 lvl="0">
      <a:defRPr lang="pt-P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EEEBC8-ED0B-4853-A72E-A6AAEDADCB10}" type="datetimeFigureOut">
              <a:rPr lang="pt-PT" smtClean="0"/>
              <a:t>27/03/2019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C69E68-CD0D-422C-A0A5-1BAEDF18E9D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C:\Users\Natalia%20Pereira\folha%20irs%20cesar\Fa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Users\Natalia%20Pereira\folha%20irs%20cesar\Fa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C:\Users\Natalia%20Pereira\folha%20irs%20cesar\Fa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C:\Users\Natalia%20Pereira\folha%20irs%20cesar\Fa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Users\Natalia%20Pereira\folha%20irs%20cesar\Fa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Peixes e Mariscos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400" dirty="0">
                <a:solidFill>
                  <a:schemeClr val="accent3">
                    <a:lumMod val="75000"/>
                  </a:schemeClr>
                </a:solidFill>
              </a:rPr>
              <a:t>Região Minho</a:t>
            </a:r>
          </a:p>
        </p:txBody>
      </p:sp>
      <p:pic>
        <p:nvPicPr>
          <p:cNvPr id="1026" name="Picture 2" descr="C:\Users\Natalia Pereira\Desktop\lampre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495339" cy="195739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000232" y="128586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Trabalho realizado por:</a:t>
            </a:r>
          </a:p>
          <a:p>
            <a:r>
              <a:rPr lang="pt-PT" dirty="0"/>
              <a:t>Lucas nº14</a:t>
            </a:r>
          </a:p>
          <a:p>
            <a:r>
              <a:rPr lang="pt-PT" dirty="0"/>
              <a:t>Ricardo nº24</a:t>
            </a:r>
          </a:p>
          <a:p>
            <a:r>
              <a:rPr lang="pt-PT" dirty="0"/>
              <a:t>Jorge correia nº12</a:t>
            </a:r>
          </a:p>
          <a:p>
            <a:r>
              <a:rPr lang="pt-PT" dirty="0"/>
              <a:t>Miguel Mota nº17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Lampreia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sz="2000" b="1" dirty="0"/>
              <a:t>Lampreia</a:t>
            </a:r>
            <a:r>
              <a:rPr lang="pt-PT" sz="2000" dirty="0"/>
              <a:t> é o nome comum dado a diversas espécies de peixes ciclóstomos de água doce ou anádromos, com forma de enguias, mas sem maxilas, pertencentes à família Petromyzontidae da ordem dos Petromyzontiformes. Nestes peixes, a boca está transformada numa ventosa circular, com o diâmetro do corpo, reforçada por um anel de cartilagem e armada com uma </a:t>
            </a:r>
            <a:r>
              <a:rPr lang="pt-PT" sz="2000" i="1" dirty="0"/>
              <a:t>língua-raspadora</a:t>
            </a:r>
            <a:r>
              <a:rPr lang="pt-PT" sz="2000" dirty="0"/>
              <a:t> igualmente cartilaginosa. Várias espécies de lampreia são consumidas como alimento. A época de pesca desta espécie março e abril.</a:t>
            </a:r>
          </a:p>
        </p:txBody>
      </p:sp>
      <p:pic>
        <p:nvPicPr>
          <p:cNvPr id="7170" name="Picture 2" descr="C:\Users\Natalia Pereira\Desktop\lampre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86322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Ideia de prato de cada tipo de peixe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Salmão assado no forno com arroz selvagem e puré de maçã caramelizada</a:t>
            </a:r>
          </a:p>
        </p:txBody>
      </p:sp>
      <p:pic>
        <p:nvPicPr>
          <p:cNvPr id="8194" name="Picture 2" descr="C:\Users\Natalia Pereira\Desktop\salmao 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355282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Sável frito com salada de pimentos assados</a:t>
            </a:r>
          </a:p>
          <a:p>
            <a:r>
              <a:rPr lang="pt-PT" sz="1800" dirty="0"/>
              <a:t>Receita: </a:t>
            </a:r>
            <a:r>
              <a:rPr lang="pt-PT" sz="1800" dirty="0">
                <a:hlinkClick r:id="rId2" action="ppaction://hlinkfile"/>
              </a:rPr>
              <a:t>http://www.apetece.elcorteingles.pt/receitas/savel-frito-com-salada-de-pimentos-assados/</a:t>
            </a:r>
            <a:endParaRPr lang="pt-PT" sz="1800" dirty="0"/>
          </a:p>
          <a:p>
            <a:endParaRPr lang="pt-PT" dirty="0"/>
          </a:p>
        </p:txBody>
      </p:sp>
      <p:pic>
        <p:nvPicPr>
          <p:cNvPr id="9218" name="Picture 2" descr="C:\Users\Natalia Pereira\Desktop\savel-fr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00438"/>
            <a:ext cx="3381375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Ensopado de Enguias</a:t>
            </a:r>
          </a:p>
          <a:p>
            <a:r>
              <a:rPr lang="pt-PT" sz="1800" dirty="0"/>
              <a:t>Receita: </a:t>
            </a:r>
            <a:r>
              <a:rPr lang="pt-PT" sz="1800" dirty="0">
                <a:hlinkClick r:id="rId2" action="ppaction://hlinkfile"/>
              </a:rPr>
              <a:t>https://www.vaqueiro.pt/receitas/detalhe/1152/ensopado-de-enguias</a:t>
            </a:r>
            <a:endParaRPr lang="pt-PT" sz="1800" dirty="0"/>
          </a:p>
        </p:txBody>
      </p:sp>
      <p:pic>
        <p:nvPicPr>
          <p:cNvPr id="10242" name="Picture 2" descr="C:\Users\Natalia Pereira\Desktop\ensop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3651674" cy="201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67600" cy="4873752"/>
          </a:xfrm>
        </p:spPr>
        <p:txBody>
          <a:bodyPr/>
          <a:lstStyle/>
          <a:p>
            <a:r>
              <a:rPr lang="pt-PT" dirty="0"/>
              <a:t>Truta recheada em massa folhada</a:t>
            </a:r>
          </a:p>
          <a:p>
            <a:r>
              <a:rPr lang="pt-PT" sz="1800" dirty="0"/>
              <a:t>Receita: </a:t>
            </a:r>
            <a:r>
              <a:rPr lang="pt-PT" sz="1800" dirty="0">
                <a:hlinkClick r:id="rId2" action="ppaction://hlinkfile"/>
              </a:rPr>
              <a:t>http://caras.sapo.pt/lifestyle/lifestyle_culinaria/2013-10-25-peixe-truta-recheada-em-massa-folhada</a:t>
            </a:r>
            <a:endParaRPr lang="pt-PT" sz="1800" dirty="0"/>
          </a:p>
        </p:txBody>
      </p:sp>
      <p:pic>
        <p:nvPicPr>
          <p:cNvPr id="11266" name="Picture 2" descr="C:\Users\Natalia Pereira\Desktop\truta 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3144849" cy="200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Solha com crosta de alecrim</a:t>
            </a:r>
          </a:p>
          <a:p>
            <a:r>
              <a:rPr lang="pt-PT" sz="1800" dirty="0"/>
              <a:t>Receita: </a:t>
            </a:r>
            <a:r>
              <a:rPr lang="pt-PT" sz="1800" dirty="0">
                <a:hlinkClick r:id="rId2" action="ppaction://hlinkfile"/>
              </a:rPr>
              <a:t>http://cdn1.receitasnarede.com/receita/</a:t>
            </a:r>
            <a:r>
              <a:rPr lang="pt-PT" sz="1800" dirty="0" err="1">
                <a:hlinkClick r:id="rId2" action="ppaction://hlinkfile"/>
              </a:rPr>
              <a:t>solha-com-crosta-de-alecrim</a:t>
            </a:r>
            <a:endParaRPr lang="pt-PT" sz="1800" dirty="0"/>
          </a:p>
        </p:txBody>
      </p:sp>
      <p:pic>
        <p:nvPicPr>
          <p:cNvPr id="12290" name="Picture 2" descr="C:\Users\Natalia Pereira\Desktop\solha alecr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428877" cy="242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Arroz de lampreia</a:t>
            </a:r>
          </a:p>
          <a:p>
            <a:r>
              <a:rPr lang="pt-PT" sz="1800" dirty="0"/>
              <a:t>Receita: </a:t>
            </a:r>
            <a:r>
              <a:rPr lang="pt-PT" sz="1800" dirty="0">
                <a:hlinkClick r:id="rId2" action="ppaction://hlinkfile"/>
              </a:rPr>
              <a:t>https://asenhoradomonte.com/2016/05/25/arroz-de-lampreia-a-moda-do-minho/</a:t>
            </a:r>
            <a:endParaRPr lang="pt-PT" sz="1800" dirty="0"/>
          </a:p>
        </p:txBody>
      </p:sp>
      <p:pic>
        <p:nvPicPr>
          <p:cNvPr id="13314" name="Picture 2" descr="C:\Users\Natalia Pereira\Desktop\arroz lampre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3975308" cy="223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Mariscos da região </a:t>
            </a:r>
            <a:r>
              <a:rPr lang="pt-PT" sz="3600" dirty="0" err="1"/>
              <a:t>minho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Camarão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Polvo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Ameijoas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Mexilhão</a:t>
            </a:r>
          </a:p>
        </p:txBody>
      </p:sp>
      <p:pic>
        <p:nvPicPr>
          <p:cNvPr id="4" name="Imagem 3" descr="Resultado de imagem para mexilha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39" y="4869160"/>
            <a:ext cx="265784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Ameijo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55" y="3712953"/>
            <a:ext cx="1913713" cy="158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magem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3051"/>
            <a:ext cx="2369814" cy="180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camara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55" y="1331034"/>
            <a:ext cx="2057730" cy="140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48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Camarão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O termo camarão é a designação comum a diversos crustáceos da ordem dos decápodes, podendo ser marinhos ou de água doce. Tais crustáceos possuem o abdome longo, corpo lateralmente comprimido, primeiros três pares de pernas com </a:t>
            </a:r>
            <a:r>
              <a:rPr lang="pt-PT" dirty="0" err="1"/>
              <a:t>quelas</a:t>
            </a:r>
            <a:r>
              <a:rPr lang="pt-PT" dirty="0"/>
              <a:t> e rostro geralmente desenvolvido.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74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Como preparar camarão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O camarão tem varias formas de preparação como: salteados, cozidos e fritos.</a:t>
            </a:r>
          </a:p>
          <a:p>
            <a:r>
              <a:rPr lang="pt-PT" dirty="0"/>
              <a:t>Ao cozer os camarões e por numa panela agua abundante com bastante sal e um pouco de piripiri</a:t>
            </a:r>
          </a:p>
          <a:p>
            <a:r>
              <a:rPr lang="pt-PT" dirty="0"/>
              <a:t>Salteados é com azeite e um alho picado num tacho e saltear.</a:t>
            </a:r>
          </a:p>
          <a:p>
            <a:r>
              <a:rPr lang="pt-PT" dirty="0"/>
              <a:t>Ao fritar tem de se passar os camarões em ovo e depois passar em pão ralado aromatizado e fritar.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228175"/>
            <a:ext cx="3485571" cy="23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Índice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  <a:p>
            <a:r>
              <a:rPr lang="pt-PT" dirty="0"/>
              <a:t>Tipos de peixes da Região Minho</a:t>
            </a:r>
          </a:p>
          <a:p>
            <a:r>
              <a:rPr lang="pt-PT" dirty="0"/>
              <a:t>Características de cada peixe</a:t>
            </a:r>
          </a:p>
          <a:p>
            <a:r>
              <a:rPr lang="pt-PT" dirty="0"/>
              <a:t>Ideia de prato de cada tipo de peixe</a:t>
            </a:r>
          </a:p>
          <a:p>
            <a:r>
              <a:rPr lang="pt-PT" dirty="0"/>
              <a:t>Mariscos da Região Minho</a:t>
            </a:r>
          </a:p>
          <a:p>
            <a:r>
              <a:rPr lang="pt-PT" dirty="0"/>
              <a:t>Características de cada tipo de marisco</a:t>
            </a:r>
          </a:p>
          <a:p>
            <a:r>
              <a:rPr lang="pt-PT" dirty="0"/>
              <a:t>Como preparar cada marisco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Polvo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Os polvos são moluscos marinhos da classe </a:t>
            </a:r>
            <a:r>
              <a:rPr lang="pt-PT" dirty="0" err="1"/>
              <a:t>Cephalopoda</a:t>
            </a:r>
            <a:r>
              <a:rPr lang="pt-PT" dirty="0"/>
              <a:t>, da ordem </a:t>
            </a:r>
            <a:r>
              <a:rPr lang="pt-PT" dirty="0" err="1"/>
              <a:t>Octopoda</a:t>
            </a:r>
            <a:r>
              <a:rPr lang="pt-PT" dirty="0"/>
              <a:t>, possuindo oito braços fortes e com ventosas dispostos à volta da boca. Como o resto dos cefalópodes, o polvo tem um corpo mole, sem esqueleto interno nem externo, como o argonauta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90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Como preparar polvo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Podemos fazer o polvo cozido, grelhado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24944"/>
            <a:ext cx="4761389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Ameijoas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Amêijoa é a designação comum dada a várias espécies de moluscos bivalves da ordem </a:t>
            </a:r>
            <a:r>
              <a:rPr lang="pt-PT" dirty="0" err="1"/>
              <a:t>Veneroida</a:t>
            </a:r>
            <a:r>
              <a:rPr lang="pt-PT" dirty="0"/>
              <a:t>, nomeadamente os pertencentes às famílias </a:t>
            </a:r>
            <a:r>
              <a:rPr lang="pt-PT" dirty="0" err="1"/>
              <a:t>Lucinidae</a:t>
            </a:r>
            <a:r>
              <a:rPr lang="pt-PT" dirty="0"/>
              <a:t>, </a:t>
            </a:r>
            <a:r>
              <a:rPr lang="pt-PT" dirty="0" err="1"/>
              <a:t>Cardiidae</a:t>
            </a:r>
            <a:r>
              <a:rPr lang="pt-PT" dirty="0"/>
              <a:t> e </a:t>
            </a:r>
            <a:r>
              <a:rPr lang="pt-PT" dirty="0" err="1"/>
              <a:t>Veneridae</a:t>
            </a:r>
            <a:r>
              <a:rPr lang="pt-PT" dirty="0"/>
              <a:t>. Muitos são utilizados na alimentação humana</a:t>
            </a:r>
          </a:p>
        </p:txBody>
      </p:sp>
    </p:spTree>
    <p:extLst>
      <p:ext uri="{BB962C8B-B14F-4D97-AF65-F5344CB8AC3E}">
        <p14:creationId xmlns:p14="http://schemas.microsoft.com/office/powerpoint/2010/main" val="415016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Como preparar ameijoas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96952"/>
          </a:xfrm>
        </p:spPr>
        <p:txBody>
          <a:bodyPr>
            <a:normAutofit fontScale="92500"/>
          </a:bodyPr>
          <a:lstStyle/>
          <a:p>
            <a:r>
              <a:rPr lang="pt-PT" dirty="0"/>
              <a:t>Lave bem as amêijoas. Descasque os dentes de alho e a cebola. Pique o alho e o tomate, separadamente, e corte a cebola em meias-luas. Corte também os pimentos em tirinhas.</a:t>
            </a:r>
          </a:p>
          <a:p>
            <a:r>
              <a:rPr lang="pt-PT" dirty="0"/>
              <a:t>Refogue a cebola e o alho no azeite e junte o tomate pelado, sem sementes, assim como os pimentos. Deixe ferver e verta o vinho branco. Tempere com sal e pimenta e junte as amêijoas. Deixe-as abrir, polvilhe com a salsa picada e sirva.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797152"/>
            <a:ext cx="3312368" cy="18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Mexilhão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Mexilhão é o nome comum, sem valor taxonómico, pelo qual são conhecidas diversas espécies de moluscos bivalves.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057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Como preparar mexilhão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O mexilhão faz se cozido tal e qual o camarão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708920"/>
            <a:ext cx="3384376" cy="33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Impacto do consumidor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C</a:t>
            </a:r>
            <a:r>
              <a:rPr lang="pt-PT"/>
              <a:t>omer </a:t>
            </a:r>
            <a:r>
              <a:rPr lang="pt-PT" dirty="0"/>
              <a:t>peixe grelhado, assado ou cozido (nada de frito, engraçadinho) está ligado a uma quantidade maior de matéria cinza nas áreas cerebrais que cuidam da memória e cognição em pessoas idosas e saudáveis. Comer peixe uma vez por semana aumenta a área responsável pela memória e aprendizado, o hipocampo, em cerca de 14%. Não se trata de um tipo específico de peixe - todos pareceram contribuir igualmente, contanto que não fosse peixe frito.</a:t>
            </a:r>
          </a:p>
        </p:txBody>
      </p:sp>
    </p:spTree>
    <p:extLst>
      <p:ext uri="{BB962C8B-B14F-4D97-AF65-F5344CB8AC3E}">
        <p14:creationId xmlns:p14="http://schemas.microsoft.com/office/powerpoint/2010/main" val="324056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>
              <a:buNone/>
            </a:pPr>
            <a:r>
              <a:rPr lang="pt-PT" sz="7200" dirty="0"/>
              <a:t>FIM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introdução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Neste trabalho vamos falar de peixes e mariscos da região Minho.</a:t>
            </a:r>
          </a:p>
          <a:p>
            <a:pPr marL="0" indent="0">
              <a:buNone/>
            </a:pPr>
            <a:r>
              <a:rPr lang="pt-PT" dirty="0"/>
              <a:t>   Espero que gostem deste trabalho.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232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Tipos de peixe da região </a:t>
            </a:r>
            <a:r>
              <a:rPr lang="pt-PT" sz="3600" dirty="0" err="1"/>
              <a:t>minho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Salmão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Sável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Enguia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Truta</a:t>
            </a:r>
          </a:p>
          <a:p>
            <a:endParaRPr lang="pt-PT" dirty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salnm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2147043" cy="1428760"/>
          </a:xfrm>
          <a:prstGeom prst="rect">
            <a:avLst/>
          </a:prstGeom>
        </p:spPr>
      </p:pic>
      <p:pic>
        <p:nvPicPr>
          <p:cNvPr id="2050" name="Picture 2" descr="C:\Users\Natalia Pereira\Desktop\engu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857628"/>
            <a:ext cx="2357454" cy="1500198"/>
          </a:xfrm>
          <a:prstGeom prst="rect">
            <a:avLst/>
          </a:prstGeom>
          <a:noFill/>
        </p:spPr>
      </p:pic>
      <p:pic>
        <p:nvPicPr>
          <p:cNvPr id="2051" name="Picture 3" descr="C:\Users\Natalia Pereira\Desktop\tru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2357453" cy="1285860"/>
          </a:xfrm>
          <a:prstGeom prst="rect">
            <a:avLst/>
          </a:prstGeom>
          <a:noFill/>
        </p:spPr>
      </p:pic>
      <p:pic>
        <p:nvPicPr>
          <p:cNvPr id="2052" name="Picture 4" descr="C:\Users\Natalia Pereira\Desktop\sav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714620"/>
            <a:ext cx="2767009" cy="118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Continuação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Solha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Lampreia</a:t>
            </a:r>
          </a:p>
        </p:txBody>
      </p:sp>
      <p:pic>
        <p:nvPicPr>
          <p:cNvPr id="4" name="Imagem 3" descr="so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71612"/>
            <a:ext cx="2724150" cy="1676400"/>
          </a:xfrm>
          <a:prstGeom prst="rect">
            <a:avLst/>
          </a:prstGeom>
        </p:spPr>
      </p:pic>
      <p:pic>
        <p:nvPicPr>
          <p:cNvPr id="5" name="Imagem 4" descr="lampre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143380"/>
            <a:ext cx="3495339" cy="1957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/>
              <a:t>Características de cada peixe </a:t>
            </a:r>
            <a:br>
              <a:rPr lang="pt-PT" sz="3600" dirty="0"/>
            </a:br>
            <a:r>
              <a:rPr lang="pt-PT" sz="3600" dirty="0"/>
              <a:t>                     Salmão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Salmão é um peixe ósseo e de nadadeiras raiadas, da família </a:t>
            </a:r>
            <a:r>
              <a:rPr lang="pt-PT" i="1" dirty="0" err="1"/>
              <a:t>Salmonidae</a:t>
            </a:r>
            <a:r>
              <a:rPr lang="pt-PT" dirty="0"/>
              <a:t>, que também inclui as trutas, típicos das águas frias do norte da Eurásia e da América. Várias espécies são criadas em aquacultura, especialmente a espécie </a:t>
            </a:r>
            <a:r>
              <a:rPr lang="pt-PT" i="1" dirty="0"/>
              <a:t>Salmo salar</a:t>
            </a:r>
            <a:r>
              <a:rPr lang="pt-PT" dirty="0"/>
              <a:t>. A época de pesca do salmão e de </a:t>
            </a:r>
            <a:r>
              <a:rPr lang="pt-PT" dirty="0" err="1"/>
              <a:t>outobro</a:t>
            </a:r>
            <a:r>
              <a:rPr lang="pt-PT" dirty="0"/>
              <a:t> a agosto.</a:t>
            </a:r>
          </a:p>
          <a:p>
            <a:r>
              <a:rPr lang="pt-PT" dirty="0"/>
              <a:t>Peso: 2,6 kg </a:t>
            </a:r>
          </a:p>
          <a:p>
            <a:endParaRPr lang="pt-PT" dirty="0"/>
          </a:p>
        </p:txBody>
      </p:sp>
      <p:pic>
        <p:nvPicPr>
          <p:cNvPr id="3074" name="Picture 2" descr="C:\Users\Natalia Pereira\Desktop\salnm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sável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O </a:t>
            </a:r>
            <a:r>
              <a:rPr lang="pt-PT" b="1" dirty="0"/>
              <a:t>sável</a:t>
            </a:r>
            <a:r>
              <a:rPr lang="pt-PT" dirty="0"/>
              <a:t> é uma espécie de peixe migratório da família Clupeidae. Outrora comum desde a Escandinávia até ao Mediterrâneo ocidental, actualmente é raro na Europa do Norte e ilhas Britânicas. É considerado extinto em muitos rios </a:t>
            </a:r>
            <a:r>
              <a:rPr lang="pt-PT" dirty="0" err="1"/>
              <a:t>europeus.A</a:t>
            </a:r>
            <a:r>
              <a:rPr lang="pt-PT" dirty="0"/>
              <a:t> altura da pesca é no mês de março.</a:t>
            </a:r>
          </a:p>
          <a:p>
            <a:r>
              <a:rPr lang="pt-PT" dirty="0"/>
              <a:t>Peso: 2,2 kg</a:t>
            </a:r>
          </a:p>
        </p:txBody>
      </p:sp>
      <p:pic>
        <p:nvPicPr>
          <p:cNvPr id="4098" name="Picture 2" descr="C:\Users\Natalia Pereira\Desktop\sa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786322"/>
            <a:ext cx="3267075" cy="14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Enguia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 As enguias são uma família de peixes actinopterígeos pertencentes à ordem Anguilliformes. As cerca de 15 espécies descritas (algumas contestadas) pertencem todas ao género </a:t>
            </a:r>
            <a:r>
              <a:rPr lang="pt-PT" i="1" dirty="0" err="1"/>
              <a:t>Anguilla</a:t>
            </a:r>
            <a:r>
              <a:rPr lang="pt-PT" i="1" dirty="0"/>
              <a:t>. A época de pesca é o ano todo.</a:t>
            </a:r>
          </a:p>
          <a:p>
            <a:r>
              <a:rPr lang="pt-PT" i="1" dirty="0"/>
              <a:t>Peso: </a:t>
            </a:r>
            <a:r>
              <a:rPr lang="pt-PT" dirty="0"/>
              <a:t>3,6kg</a:t>
            </a:r>
          </a:p>
        </p:txBody>
      </p:sp>
      <p:pic>
        <p:nvPicPr>
          <p:cNvPr id="5122" name="Picture 2" descr="C:\Users\Natalia Pereira\Desktop\eng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2913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Truta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A </a:t>
            </a:r>
            <a:r>
              <a:rPr lang="pt-PT" b="1" dirty="0"/>
              <a:t>truta</a:t>
            </a:r>
            <a:r>
              <a:rPr lang="pt-PT" dirty="0"/>
              <a:t> é um </a:t>
            </a:r>
            <a:r>
              <a:rPr lang="pt-PT" u="sng" dirty="0"/>
              <a:t>peixe</a:t>
            </a:r>
            <a:r>
              <a:rPr lang="pt-PT" dirty="0"/>
              <a:t> com escamas. Possui corpo comprimido e alongado com cerca de 60 cm de comprimento</a:t>
            </a:r>
            <a:r>
              <a:rPr lang="pt-PT" baseline="30000" dirty="0"/>
              <a:t>[</a:t>
            </a:r>
            <a:r>
              <a:rPr lang="pt-PT" dirty="0"/>
              <a:t>total e pesar até 2 kg. O dorso tem cor que varia do esverdeado ao castanho, sendo as laterais acinzentadas e a parte inferior esbranquiçada. Tem pintas escuras nas nadadeiras e no corpo. A época de época de pesca é de março a junho.</a:t>
            </a:r>
          </a:p>
        </p:txBody>
      </p:sp>
      <p:pic>
        <p:nvPicPr>
          <p:cNvPr id="6146" name="Picture 2" descr="C:\Users\Natalia Pereira\Desktop\tr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500570"/>
            <a:ext cx="2581275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710</Words>
  <Application>Microsoft Office PowerPoint</Application>
  <PresentationFormat>Apresentação no Ecrã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Mirante</vt:lpstr>
      <vt:lpstr>Peixes e Mariscos </vt:lpstr>
      <vt:lpstr>Índice</vt:lpstr>
      <vt:lpstr>introdução</vt:lpstr>
      <vt:lpstr>Tipos de peixe da região minho</vt:lpstr>
      <vt:lpstr>Continuação</vt:lpstr>
      <vt:lpstr>Características de cada peixe                       Salmão</vt:lpstr>
      <vt:lpstr>sável</vt:lpstr>
      <vt:lpstr>Enguia</vt:lpstr>
      <vt:lpstr>Truta</vt:lpstr>
      <vt:lpstr>Lampreia</vt:lpstr>
      <vt:lpstr>Ideia de prato de cada tipo de peixe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Mariscos da região minho</vt:lpstr>
      <vt:lpstr>Camarão</vt:lpstr>
      <vt:lpstr>Como preparar camarão</vt:lpstr>
      <vt:lpstr>Polvo</vt:lpstr>
      <vt:lpstr>Como preparar polvo</vt:lpstr>
      <vt:lpstr>Ameijoas</vt:lpstr>
      <vt:lpstr>Como preparar ameijoas</vt:lpstr>
      <vt:lpstr>Mexilhão</vt:lpstr>
      <vt:lpstr>Como preparar mexilhão</vt:lpstr>
      <vt:lpstr>Impacto do consumidor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Peixes e Mariscos</dc:title>
  <dc:creator>Paula Costa</dc:creator>
  <cp:lastModifiedBy>Paula Costa</cp:lastModifiedBy>
  <cp:revision>3</cp:revision>
  <dcterms:modified xsi:type="dcterms:W3CDTF">2019-03-27T10:53:21Z</dcterms:modified>
</cp:coreProperties>
</file>