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EB Garamond" panose="020B0604020202020204" charset="0"/>
      <p:regular r:id="rId17"/>
      <p:bold r:id="rId18"/>
      <p:italic r:id="rId19"/>
      <p:boldItalic r:id="rId20"/>
    </p:embeddedFont>
    <p:embeddedFont>
      <p:font typeface="Merriweather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35" y="5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1792288" y="4025508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 rot="5400000">
            <a:off x="6012656" y="771527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3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cto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>
  <p:cSld name="Cabeçalho da Secçã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3575050" y="204793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2"/>
          </p:nvPr>
        </p:nvSpPr>
        <p:spPr>
          <a:xfrm>
            <a:off x="457211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311700" y="201450"/>
            <a:ext cx="85206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600"/>
              <a:buFont typeface="EB Garamond"/>
              <a:buNone/>
            </a:pPr>
            <a:r>
              <a:rPr lang="pt-PT" b="1">
                <a:solidFill>
                  <a:srgbClr val="990000"/>
                </a:solidFill>
                <a:latin typeface="EB Garamond"/>
                <a:ea typeface="EB Garamond"/>
                <a:cs typeface="EB Garamond"/>
                <a:sym typeface="EB Garamond"/>
              </a:rPr>
              <a:t>Livro de Receitas</a:t>
            </a:r>
            <a:endParaRPr b="1">
              <a:solidFill>
                <a:srgbClr val="99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8" name="Google Shape;8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212" y="1167602"/>
            <a:ext cx="2920375" cy="186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7589" y="1572298"/>
            <a:ext cx="3143250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1600" y="3029625"/>
            <a:ext cx="4034824" cy="16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255750" y="-1020650"/>
            <a:ext cx="9010500" cy="54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pt-PT">
                <a:solidFill>
                  <a:srgbClr val="FF0000"/>
                </a:solidFill>
              </a:rPr>
              <a:t>Trabalho realizado por :</a:t>
            </a:r>
            <a:br>
              <a:rPr lang="pt-PT">
                <a:solidFill>
                  <a:srgbClr val="FF0000"/>
                </a:solidFill>
              </a:rPr>
            </a:b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pt-PT" sz="2400"/>
              <a:t>    -Afonso Constâncio nº1</a:t>
            </a:r>
            <a:br>
              <a:rPr lang="pt-PT" sz="2400"/>
            </a:br>
            <a:r>
              <a:rPr lang="pt-PT" sz="2400"/>
              <a:t>    -Beatriz Peixoto nº6</a:t>
            </a:r>
            <a:br>
              <a:rPr lang="pt-PT" sz="2400"/>
            </a:br>
            <a:r>
              <a:rPr lang="pt-PT" sz="2400"/>
              <a:t>    -João Mendes nº13</a:t>
            </a:r>
            <a:br>
              <a:rPr lang="pt-PT" sz="2400"/>
            </a:br>
            <a:r>
              <a:rPr lang="pt-PT" sz="2400"/>
              <a:t>    -Vitor Sousa nº18</a:t>
            </a:r>
            <a:br>
              <a:rPr lang="pt-PT" sz="2400"/>
            </a:br>
            <a:r>
              <a:rPr lang="pt-PT" sz="2400"/>
              <a:t>    -Vitória Almeida nº19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pt-PT" sz="2400"/>
              <a:t>                                                                                8ºI</a:t>
            </a: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-91175" y="-134350"/>
            <a:ext cx="8520600" cy="4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erriweather"/>
              <a:buNone/>
            </a:pPr>
            <a:r>
              <a:rPr lang="pt-PT" sz="4000" b="1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Polvo</a:t>
            </a:r>
            <a:r>
              <a:rPr lang="pt-PT" sz="2400" b="1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 : </a:t>
            </a: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da classe Cefalopoda.</a:t>
            </a:r>
            <a:endParaRPr sz="1800" b="1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Com o polvo dá para fazer várias receitas,como,por exemplo: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Polvo à Lagareiro;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Arroz de Polvo;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Polvo no forno com Castanhas;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Polvo à Portuguesa;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Salada de Polvo;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1308" y="1329525"/>
            <a:ext cx="2242423" cy="149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9901" y="1329525"/>
            <a:ext cx="2148275" cy="14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1300" y="2824876"/>
            <a:ext cx="2108600" cy="158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99900" y="2810962"/>
            <a:ext cx="2148275" cy="161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48875" y="2824875"/>
            <a:ext cx="2242425" cy="15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0" y="397225"/>
            <a:ext cx="9144000" cy="47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0000"/>
                </a:solidFill>
              </a:rPr>
              <a:t>→Polvo a lagareiro: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0000"/>
                </a:solidFill>
              </a:rPr>
              <a:t>       </a:t>
            </a:r>
            <a:r>
              <a:rPr lang="pt-PT" sz="1600"/>
              <a:t>1 polvo com cerca de 1,3 kg;</a:t>
            </a:r>
            <a:br>
              <a:rPr lang="pt-PT" sz="1600"/>
            </a:br>
            <a:r>
              <a:rPr lang="pt-PT" sz="1600"/>
              <a:t>       600g de batatas para assar com casca;</a:t>
            </a:r>
            <a:br>
              <a:rPr lang="pt-PT" sz="1600"/>
            </a:br>
            <a:r>
              <a:rPr lang="pt-PT" sz="1600"/>
              <a:t>       1 cabeça de alhos esmagados;</a:t>
            </a:r>
            <a:br>
              <a:rPr lang="pt-PT" sz="1600"/>
            </a:br>
            <a:r>
              <a:rPr lang="pt-PT" sz="1600"/>
              <a:t>       2 folhas de louro cortadas ao meio;</a:t>
            </a:r>
            <a:br>
              <a:rPr lang="pt-PT" sz="1600"/>
            </a:br>
            <a:r>
              <a:rPr lang="pt-PT" sz="1600"/>
              <a:t>       150 ml de azeite;</a:t>
            </a:r>
            <a:br>
              <a:rPr lang="pt-PT" sz="1600"/>
            </a:br>
            <a:r>
              <a:rPr lang="pt-PT" sz="1600"/>
              <a:t>       1 molhinho de coentros picados;</a:t>
            </a:r>
            <a:br>
              <a:rPr lang="pt-PT" sz="1600"/>
            </a:br>
            <a:r>
              <a:rPr lang="pt-PT" sz="1600"/>
              <a:t>       Sal;</a:t>
            </a:r>
            <a:br>
              <a:rPr lang="pt-PT" sz="1600"/>
            </a:br>
            <a:r>
              <a:rPr lang="pt-PT" sz="1600"/>
              <a:t>       Pimenta;</a:t>
            </a:r>
            <a:br>
              <a:rPr lang="pt-PT" sz="1600"/>
            </a:b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rgbClr val="FF0000"/>
                </a:solidFill>
              </a:rPr>
              <a:t>→Arroz de polvo:</a:t>
            </a:r>
            <a:endParaRPr sz="16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/>
              <a:t>       1200g de polvo;</a:t>
            </a:r>
            <a:br>
              <a:rPr lang="pt-PT" sz="1600"/>
            </a:br>
            <a:r>
              <a:rPr lang="pt-PT" sz="1600"/>
              <a:t>       1 cebola picada;</a:t>
            </a:r>
            <a:br>
              <a:rPr lang="pt-PT" sz="1600"/>
            </a:br>
            <a:r>
              <a:rPr lang="pt-PT" sz="1600"/>
              <a:t>       2 dentes de alhos picados;</a:t>
            </a:r>
            <a:br>
              <a:rPr lang="pt-PT" sz="1600"/>
            </a:br>
            <a:r>
              <a:rPr lang="pt-PT" sz="1600"/>
              <a:t>       2 folhas de louro;</a:t>
            </a:r>
            <a:br>
              <a:rPr lang="pt-PT" sz="1600"/>
            </a:br>
            <a:r>
              <a:rPr lang="pt-PT" sz="1600"/>
              <a:t>       1dl de azeite;</a:t>
            </a:r>
            <a:br>
              <a:rPr lang="pt-PT" sz="1600"/>
            </a:br>
            <a:r>
              <a:rPr lang="pt-PT" sz="1600"/>
              <a:t>       400g de arroz;</a:t>
            </a:r>
            <a:br>
              <a:rPr lang="pt-PT" sz="1600"/>
            </a:br>
            <a:r>
              <a:rPr lang="pt-PT" sz="1600"/>
              <a:t>       1 molho de coentros;</a:t>
            </a:r>
            <a:br>
              <a:rPr lang="pt-PT" sz="1600"/>
            </a:br>
            <a:r>
              <a:rPr lang="pt-PT" sz="1600"/>
              <a:t>       1 copo de vinho branco;</a:t>
            </a:r>
            <a:br>
              <a:rPr lang="pt-PT" sz="1600"/>
            </a:br>
            <a:r>
              <a:rPr lang="pt-PT" sz="1600"/>
              <a:t>       Sal;</a:t>
            </a:r>
            <a:br>
              <a:rPr lang="pt-PT" sz="1600"/>
            </a:br>
            <a:endParaRPr sz="1600">
              <a:solidFill>
                <a:srgbClr val="FF0000"/>
              </a:solidFill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8540" y="265988"/>
            <a:ext cx="2780440" cy="185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8540" y="2727881"/>
            <a:ext cx="2780439" cy="192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Merriweather"/>
              <a:buNone/>
            </a:pPr>
            <a:r>
              <a:rPr lang="pt-PT" b="1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Sardinha:</a:t>
            </a:r>
            <a:r>
              <a:rPr lang="pt-PT" sz="1100">
                <a:solidFill>
                  <a:srgbClr val="545454"/>
                </a:solidFill>
                <a:highlight>
                  <a:srgbClr val="FFFFFF"/>
                </a:highlight>
              </a:rPr>
              <a:t>  </a:t>
            </a:r>
            <a:r>
              <a:rPr lang="pt-PT" sz="18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da classe Clupeidae</a:t>
            </a:r>
            <a:endParaRPr sz="18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Com a sardinha dá para fazer várias receitas,como,por exemplo: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Sardinhas com Arroz de feijão;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Sardinha assada com Batata cozida;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Filetes de Sardinha;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Bola de Sardinha;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Sardinha à Portuguesa;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b="7390"/>
          <a:stretch/>
        </p:blipFill>
        <p:spPr>
          <a:xfrm>
            <a:off x="4445638" y="2006438"/>
            <a:ext cx="2231274" cy="13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 t="4777" b="17672"/>
          <a:stretch/>
        </p:blipFill>
        <p:spPr>
          <a:xfrm rot="5400000">
            <a:off x="7111200" y="1565424"/>
            <a:ext cx="1387599" cy="225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 b="18220"/>
          <a:stretch/>
        </p:blipFill>
        <p:spPr>
          <a:xfrm>
            <a:off x="6601013" y="3348438"/>
            <a:ext cx="2231275" cy="12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5825" y="3348438"/>
            <a:ext cx="2231275" cy="12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1300" y="3380600"/>
            <a:ext cx="2024351" cy="128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0" y="542260"/>
            <a:ext cx="9144000" cy="5050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20"/>
              <a:buFont typeface="Calibri"/>
              <a:buNone/>
            </a:pPr>
            <a:br>
              <a:rPr lang="pt-PT" sz="1620" b="1">
                <a:solidFill>
                  <a:srgbClr val="FF0000"/>
                </a:solidFill>
              </a:rPr>
            </a:br>
            <a:br>
              <a:rPr lang="pt-PT" sz="1620" b="1">
                <a:solidFill>
                  <a:srgbClr val="FF0000"/>
                </a:solidFill>
              </a:rPr>
            </a:br>
            <a:r>
              <a:rPr lang="pt-PT" sz="1620" b="1">
                <a:solidFill>
                  <a:srgbClr val="FF0000"/>
                </a:solidFill>
              </a:rPr>
              <a:t> </a:t>
            </a:r>
            <a:r>
              <a:rPr lang="pt-PT" sz="1600" b="1">
                <a:solidFill>
                  <a:srgbClr val="FF0000"/>
                </a:solidFill>
              </a:rPr>
              <a:t>→</a:t>
            </a:r>
            <a:r>
              <a:rPr lang="pt-PT" sz="1800" b="1">
                <a:solidFill>
                  <a:srgbClr val="FF0000"/>
                </a:solidFill>
              </a:rPr>
              <a:t>Sardinhas a portuguesa:</a:t>
            </a:r>
            <a:br>
              <a:rPr lang="pt-PT" sz="1800" b="1">
                <a:solidFill>
                  <a:srgbClr val="00B050"/>
                </a:solidFill>
              </a:rPr>
            </a:br>
            <a:r>
              <a:rPr lang="pt-PT" sz="1800"/>
              <a:t>        1/2kg de sardinhas limpas;</a:t>
            </a:r>
            <a:br>
              <a:rPr lang="pt-PT" sz="1800"/>
            </a:br>
            <a:r>
              <a:rPr lang="pt-PT" sz="1800"/>
              <a:t>       Sal, pimenta do reino e fatias de limão a gosto;</a:t>
            </a:r>
            <a:br>
              <a:rPr lang="pt-PT" sz="1800"/>
            </a:br>
            <a:r>
              <a:rPr lang="pt-PT" sz="1800"/>
              <a:t>       1 xícara (chá) de azeite;</a:t>
            </a:r>
            <a:br>
              <a:rPr lang="pt-PT" sz="1800"/>
            </a:br>
            <a:r>
              <a:rPr lang="pt-PT" sz="1800"/>
              <a:t>       1 colher (chá) de salsa picada;</a:t>
            </a:r>
            <a:br>
              <a:rPr lang="pt-PT" sz="1800"/>
            </a:br>
            <a:br>
              <a:rPr lang="pt-PT" sz="1800"/>
            </a:br>
            <a:r>
              <a:rPr lang="pt-PT" sz="1600" b="1">
                <a:solidFill>
                  <a:srgbClr val="FF0000"/>
                </a:solidFill>
              </a:rPr>
              <a:t>→</a:t>
            </a:r>
            <a:r>
              <a:rPr lang="pt-PT" sz="1800" b="1">
                <a:solidFill>
                  <a:srgbClr val="FF0000"/>
                </a:solidFill>
              </a:rPr>
              <a:t>Filetes de sardinha:</a:t>
            </a:r>
            <a:br>
              <a:rPr lang="pt-PT" sz="1800" b="1">
                <a:solidFill>
                  <a:srgbClr val="00B050"/>
                </a:solidFill>
              </a:rPr>
            </a:br>
            <a:r>
              <a:rPr lang="pt-PT" sz="1800" b="1">
                <a:solidFill>
                  <a:srgbClr val="00B050"/>
                </a:solidFill>
              </a:rPr>
              <a:t>      </a:t>
            </a:r>
            <a:r>
              <a:rPr lang="pt-PT" sz="1800"/>
              <a:t>1 kg de sardinhas arranjadas para filetes;</a:t>
            </a:r>
            <a:br>
              <a:rPr lang="pt-PT" sz="1800"/>
            </a:br>
            <a:r>
              <a:rPr lang="pt-PT" sz="1800"/>
              <a:t>       Sal;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20"/>
              <a:buFont typeface="Calibri"/>
              <a:buNone/>
            </a:pPr>
            <a:r>
              <a:rPr lang="pt-PT" sz="1800"/>
              <a:t>       Pimenta;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20"/>
              <a:buFont typeface="Calibri"/>
              <a:buNone/>
            </a:pPr>
            <a:r>
              <a:rPr lang="pt-PT" sz="1800"/>
              <a:t>       Alho;</a:t>
            </a:r>
            <a:br>
              <a:rPr lang="pt-PT" sz="1800"/>
            </a:br>
            <a:r>
              <a:rPr lang="pt-PT" sz="1800"/>
              <a:t>       Louro;</a:t>
            </a:r>
            <a:br>
              <a:rPr lang="pt-PT" sz="1800"/>
            </a:br>
            <a:r>
              <a:rPr lang="pt-PT" sz="1800"/>
              <a:t>      Vinagre;</a:t>
            </a:r>
            <a:br>
              <a:rPr lang="pt-PT" sz="180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br>
              <a:rPr lang="pt-PT" sz="1440"/>
            </a:br>
            <a:endParaRPr sz="1440"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4590" y="542260"/>
            <a:ext cx="2850223" cy="181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4590" y="2888115"/>
            <a:ext cx="2957565" cy="171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Merriweather"/>
              <a:buNone/>
            </a:pPr>
            <a:r>
              <a:rPr lang="pt-PT" b="1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Bacalhau:</a:t>
            </a:r>
            <a:endParaRPr b="1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Com o bacalhau dá para fazer várias receitas,como,por exemplo: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Bacalhau à Brás;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Bacalhau Recheado;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Bacalhau cozido com Batata cozida;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Bacalhau assado na Brasa;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Punheta de Bacalhau;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2877" y="2014810"/>
            <a:ext cx="2309475" cy="13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352" y="1968613"/>
            <a:ext cx="2028237" cy="13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1534" y="3330910"/>
            <a:ext cx="2242325" cy="145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6">
            <a:alphaModFix/>
          </a:blip>
          <a:srcRect b="21874"/>
          <a:stretch/>
        </p:blipFill>
        <p:spPr>
          <a:xfrm>
            <a:off x="6842364" y="3312869"/>
            <a:ext cx="2028225" cy="13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30063" y="3284713"/>
            <a:ext cx="2242325" cy="137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4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br>
              <a:rPr lang="pt-PT" sz="1800">
                <a:solidFill>
                  <a:srgbClr val="FF0000"/>
                </a:solidFill>
              </a:rPr>
            </a:br>
            <a:br>
              <a:rPr lang="pt-PT" sz="1800"/>
            </a:br>
            <a:r>
              <a:rPr lang="pt-PT" sz="1600" b="1">
                <a:solidFill>
                  <a:srgbClr val="FF0000"/>
                </a:solidFill>
              </a:rPr>
              <a:t>→</a:t>
            </a:r>
            <a:r>
              <a:rPr lang="pt-PT" sz="1800" b="1">
                <a:solidFill>
                  <a:srgbClr val="FF0000"/>
                </a:solidFill>
              </a:rPr>
              <a:t>Bacalhau a brás: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pt-PT" sz="1800"/>
              <a:t>      1 cebola (100g);</a:t>
            </a:r>
            <a:br>
              <a:rPr lang="pt-PT" sz="1800"/>
            </a:br>
            <a:r>
              <a:rPr lang="pt-PT" sz="1800"/>
              <a:t>       2 dentes de alho;</a:t>
            </a:r>
            <a:br>
              <a:rPr lang="pt-PT" sz="1800"/>
            </a:br>
            <a:r>
              <a:rPr lang="pt-PT" sz="1800"/>
              <a:t>       4 c. de sopa azeite;</a:t>
            </a:r>
            <a:br>
              <a:rPr lang="pt-PT" sz="1800"/>
            </a:br>
            <a:r>
              <a:rPr lang="pt-PT" sz="1800"/>
              <a:t>       600 g bacalhau demolhado desfiado;</a:t>
            </a:r>
            <a:br>
              <a:rPr lang="pt-PT" sz="1800"/>
            </a:br>
            <a:r>
              <a:rPr lang="pt-PT" sz="1800"/>
              <a:t>       200 g batata-palha;</a:t>
            </a:r>
            <a:br>
              <a:rPr lang="pt-PT" sz="1800"/>
            </a:br>
            <a:r>
              <a:rPr lang="pt-PT" sz="1800"/>
              <a:t>       6 ovos;</a:t>
            </a:r>
            <a:br>
              <a:rPr lang="pt-PT" sz="1800"/>
            </a:br>
            <a:r>
              <a:rPr lang="pt-PT" sz="1800"/>
              <a:t>       Salsa picada;</a:t>
            </a:r>
            <a:br>
              <a:rPr lang="pt-PT" sz="1800"/>
            </a:br>
            <a:r>
              <a:rPr lang="pt-PT" sz="1800"/>
              <a:t>       50 g azeitonas pretas;</a:t>
            </a:r>
            <a:br>
              <a:rPr lang="pt-PT" sz="1800"/>
            </a:br>
            <a:br>
              <a:rPr lang="pt-PT" sz="1800"/>
            </a:br>
            <a:r>
              <a:rPr lang="pt-PT" sz="1600" b="1">
                <a:solidFill>
                  <a:srgbClr val="FF0000"/>
                </a:solidFill>
              </a:rPr>
              <a:t>→</a:t>
            </a:r>
            <a:r>
              <a:rPr lang="pt-PT" sz="1800" b="1">
                <a:solidFill>
                  <a:srgbClr val="FF0000"/>
                </a:solidFill>
              </a:rPr>
              <a:t>Punheta de bacalhau: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pt-PT" sz="1800"/>
              <a:t>        3 postas de bacalhau demolhadas;</a:t>
            </a:r>
            <a:br>
              <a:rPr lang="pt-PT" sz="1800"/>
            </a:br>
            <a:r>
              <a:rPr lang="pt-PT" sz="1800"/>
              <a:t>        1 cebola grande;</a:t>
            </a:r>
            <a:br>
              <a:rPr lang="pt-PT" sz="1800"/>
            </a:br>
            <a:r>
              <a:rPr lang="pt-PT" sz="1800"/>
              <a:t>        3 dentes de alho;</a:t>
            </a:r>
            <a:br>
              <a:rPr lang="pt-PT" sz="1800"/>
            </a:br>
            <a:r>
              <a:rPr lang="pt-PT" sz="1800"/>
              <a:t>        Coentros;</a:t>
            </a:r>
            <a:br>
              <a:rPr lang="pt-PT" sz="1800"/>
            </a:br>
            <a:r>
              <a:rPr lang="pt-PT" sz="1800"/>
              <a:t>        Azeite e vinagre;</a:t>
            </a:r>
            <a:br>
              <a:rPr lang="pt-PT" sz="1800"/>
            </a:br>
            <a:r>
              <a:rPr lang="pt-PT" sz="1800"/>
              <a:t>        Sal e pimenta;</a:t>
            </a:r>
            <a:endParaRPr sz="1800"/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0828" y="531628"/>
            <a:ext cx="3289389" cy="18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2676" y="2741100"/>
            <a:ext cx="3407550" cy="20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Merriweather"/>
              <a:buNone/>
            </a:pPr>
            <a:r>
              <a:rPr lang="pt-PT" b="1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Lulas:</a:t>
            </a:r>
            <a:endParaRPr b="1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Com as lulas dá para fazer várias receitas,como,por exemplo: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 Lulas gratinadas;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 Lulas estufadas com puré de batata;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 Arroz de Lulas;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 Lulas grelhadas na brasa;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b="10513"/>
          <a:stretch/>
        </p:blipFill>
        <p:spPr>
          <a:xfrm>
            <a:off x="4582625" y="1875450"/>
            <a:ext cx="2172400" cy="15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002525" y="1627949"/>
            <a:ext cx="1508775" cy="20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3384225"/>
            <a:ext cx="2172401" cy="130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4400" y="3397675"/>
            <a:ext cx="2014400" cy="130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69050" y="284425"/>
            <a:ext cx="8617800" cy="43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br>
              <a:rPr lang="pt-PT" sz="1260">
                <a:solidFill>
                  <a:srgbClr val="00B050"/>
                </a:solidFill>
              </a:rPr>
            </a:br>
            <a:r>
              <a:rPr lang="pt-PT" sz="1600" b="1">
                <a:solidFill>
                  <a:srgbClr val="FF0000"/>
                </a:solidFill>
              </a:rPr>
              <a:t>→</a:t>
            </a:r>
            <a:r>
              <a:rPr lang="pt-PT" sz="1400" b="1">
                <a:solidFill>
                  <a:srgbClr val="FF0000"/>
                </a:solidFill>
              </a:rPr>
              <a:t>Arroz de Lulas:</a:t>
            </a:r>
            <a:endParaRPr sz="1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pt-PT" sz="1400"/>
              <a:t>       500 g lulas congeladas e limpas;</a:t>
            </a:r>
            <a:br>
              <a:rPr lang="pt-PT" sz="1400"/>
            </a:br>
            <a:r>
              <a:rPr lang="pt-PT" sz="1400"/>
              <a:t>       300 g mistura tricolor de pimentos mini;</a:t>
            </a:r>
            <a:br>
              <a:rPr lang="pt-PT" sz="1400"/>
            </a:br>
            <a:r>
              <a:rPr lang="pt-PT" sz="1400"/>
              <a:t>       1 frasco de molho de tomate e basílico;</a:t>
            </a:r>
            <a:br>
              <a:rPr lang="pt-PT" sz="1400"/>
            </a:br>
            <a:r>
              <a:rPr lang="pt-PT" sz="1400"/>
              <a:t>       300 g arroz carolino;</a:t>
            </a:r>
            <a:br>
              <a:rPr lang="pt-PT" sz="1400"/>
            </a:br>
            <a:r>
              <a:rPr lang="pt-PT" sz="1400"/>
              <a:t>       manjericão fresco;</a:t>
            </a:r>
            <a:br>
              <a:rPr lang="pt-PT" sz="1400"/>
            </a:br>
            <a:r>
              <a:rPr lang="pt-PT" sz="1400"/>
              <a:t>       1 c. sopa azeite;</a:t>
            </a:r>
            <a:br>
              <a:rPr lang="pt-PT" sz="1400"/>
            </a:br>
            <a:r>
              <a:rPr lang="pt-PT" sz="1400"/>
              <a:t>       8 dl água;</a:t>
            </a:r>
            <a:br>
              <a:rPr lang="pt-PT" sz="1400"/>
            </a:br>
            <a:br>
              <a:rPr lang="pt-PT" sz="1400"/>
            </a:br>
            <a:r>
              <a:rPr lang="pt-PT" sz="1600" b="1">
                <a:solidFill>
                  <a:srgbClr val="FF0000"/>
                </a:solidFill>
              </a:rPr>
              <a:t>→L</a:t>
            </a:r>
            <a:r>
              <a:rPr lang="pt-PT" sz="1400" b="1">
                <a:solidFill>
                  <a:srgbClr val="FF0000"/>
                </a:solidFill>
              </a:rPr>
              <a:t>ulas gratinadas:</a:t>
            </a:r>
            <a:endParaRPr sz="1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None/>
            </a:pPr>
            <a:r>
              <a:rPr lang="pt-PT" sz="1400"/>
              <a:t>       1 Kg de lulas;</a:t>
            </a:r>
            <a:br>
              <a:rPr lang="pt-PT" sz="1400"/>
            </a:br>
            <a:r>
              <a:rPr lang="pt-PT" sz="1400"/>
              <a:t>       0,5 dl de azeite;</a:t>
            </a:r>
            <a:br>
              <a:rPr lang="pt-PT" sz="1400"/>
            </a:br>
            <a:r>
              <a:rPr lang="pt-PT" sz="1400"/>
              <a:t>       1 dente de alho;</a:t>
            </a:r>
            <a:br>
              <a:rPr lang="pt-PT" sz="1400"/>
            </a:br>
            <a:r>
              <a:rPr lang="pt-PT" sz="1400"/>
              <a:t>       1 cebola;</a:t>
            </a:r>
            <a:br>
              <a:rPr lang="pt-PT" sz="1400"/>
            </a:br>
            <a:r>
              <a:rPr lang="pt-PT" sz="1400"/>
              <a:t>       1 dl de vinho branco;</a:t>
            </a:r>
            <a:br>
              <a:rPr lang="pt-PT" sz="1400"/>
            </a:br>
            <a:r>
              <a:rPr lang="pt-PT" sz="1400"/>
              <a:t>       4 colheres de polpa de tomate;</a:t>
            </a:r>
            <a:br>
              <a:rPr lang="pt-PT" sz="1400"/>
            </a:br>
            <a:r>
              <a:rPr lang="pt-PT" sz="1400"/>
              <a:t>      50 gr de margarina;</a:t>
            </a:r>
            <a:br>
              <a:rPr lang="pt-PT" sz="1400"/>
            </a:br>
            <a:r>
              <a:rPr lang="pt-PT" sz="1400"/>
              <a:t>       60 gr de farinha de trigo;</a:t>
            </a:r>
            <a:br>
              <a:rPr lang="pt-PT" sz="1400"/>
            </a:br>
            <a:r>
              <a:rPr lang="pt-PT" sz="1400"/>
              <a:t>       0,5 l de leite;</a:t>
            </a:r>
            <a:br>
              <a:rPr lang="pt-PT" sz="1400"/>
            </a:br>
            <a:r>
              <a:rPr lang="pt-PT" sz="1400"/>
              <a:t>       Sal;</a:t>
            </a:r>
            <a:br>
              <a:rPr lang="pt-PT" sz="1400"/>
            </a:br>
            <a:r>
              <a:rPr lang="pt-PT" sz="1400"/>
              <a:t>      Pimenta;</a:t>
            </a:r>
            <a:br>
              <a:rPr lang="pt-PT" sz="1400"/>
            </a:br>
            <a:r>
              <a:rPr lang="pt-PT" sz="1400"/>
              <a:t>       Molho inglês;</a:t>
            </a:r>
            <a:br>
              <a:rPr lang="pt-PT" sz="1400"/>
            </a:br>
            <a:r>
              <a:rPr lang="pt-PT" sz="1400"/>
              <a:t>      1 colher de sopa de queijo ou pão ralado;</a:t>
            </a:r>
            <a:endParaRPr sz="1400"/>
          </a:p>
        </p:txBody>
      </p:sp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475" y="284425"/>
            <a:ext cx="3082100" cy="1852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5483" y="2571740"/>
            <a:ext cx="3082099" cy="2155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Apresentação no Ecrã (16:9)</PresentationFormat>
  <Paragraphs>53</Paragraphs>
  <Slides>10</Slides>
  <Notes>10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5" baseType="lpstr">
      <vt:lpstr>Calibri</vt:lpstr>
      <vt:lpstr>EB Garamond</vt:lpstr>
      <vt:lpstr>Merriweather</vt:lpstr>
      <vt:lpstr>Arial</vt:lpstr>
      <vt:lpstr>Tema do Office</vt:lpstr>
      <vt:lpstr>Livro de Receitas</vt:lpstr>
      <vt:lpstr> Polvo : da classe Cefalopoda.  Com o polvo dá para fazer várias receitas,como,por exemplo:  Polvo à Lagareiro;  Arroz de Polvo; Polvo no forno com Castanhas; Polvo à Portuguesa; Salada de Polvo; </vt:lpstr>
      <vt:lpstr>→Polvo a lagareiro:        1 polvo com cerca de 1,3 kg;        600g de batatas para assar com casca;        1 cabeça de alhos esmagados;        2 folhas de louro cortadas ao meio;        150 ml de azeite;        1 molhinho de coentros picados;        Sal;        Pimenta;  →Arroz de polvo:        1200g de polvo;        1 cebola picada;        2 dentes de alhos picados;        2 folhas de louro;        1dl de azeite;        400g de arroz;        1 molho de coentros;        1 copo de vinho branco;        Sal; </vt:lpstr>
      <vt:lpstr>Sardinha:  da classe Clupeidae  Com a sardinha dá para fazer várias receitas,como,por exemplo:  Sardinhas com Arroz de feijão; Sardinha assada com Batata cozida; Filetes de Sardinha; Bola de Sardinha; Sardinha à Portuguesa; </vt:lpstr>
      <vt:lpstr>   →Sardinhas a portuguesa:         1/2kg de sardinhas limpas;        Sal, pimenta do reino e fatias de limão a gosto;        1 xícara (chá) de azeite;        1 colher (chá) de salsa picada;  →Filetes de sardinha:       1 kg de sardinhas arranjadas para filetes;        Sal;        Pimenta;        Alho;        Louro;       Vinagre;             </vt:lpstr>
      <vt:lpstr>Bacalhau:  Com o bacalhau dá para fazer várias receitas,como,por exemplo:  Bacalhau à Brás; Bacalhau Recheado; Bacalhau cozido com Batata cozida; Bacalhau assado na Brasa; Punheta de Bacalhau; </vt:lpstr>
      <vt:lpstr>  →Bacalhau a brás:       1 cebola (100g);        2 dentes de alho;        4 c. de sopa azeite;        600 g bacalhau demolhado desfiado;        200 g batata-palha;        6 ovos;        Salsa picada;        50 g azeitonas pretas;  →Punheta de bacalhau:         3 postas de bacalhau demolhadas;         1 cebola grande;         3 dentes de alho;         Coentros;         Azeite e vinagre;         Sal e pimenta;</vt:lpstr>
      <vt:lpstr>Lulas:  Com as lulas dá para fazer várias receitas,como,por exemplo:   Lulas gratinadas;  Lulas estufadas com puré de batata;  Arroz de Lulas;  Lulas grelhadas na brasa;  </vt:lpstr>
      <vt:lpstr> →Arroz de Lulas:        500 g lulas congeladas e limpas;        300 g mistura tricolor de pimentos mini;        1 frasco de molho de tomate e basílico;        300 g arroz carolino;        manjericão fresco;        1 c. sopa azeite;        8 dl água;  →Lulas gratinadas:        1 Kg de lulas;        0,5 dl de azeite;        1 dente de alho;        1 cebola;        1 dl de vinho branco;        4 colheres de polpa de tomate;       50 gr de margarina;        60 gr de farinha de trigo;        0,5 l de leite;        Sal;       Pimenta;        Molho inglês;       1 colher de sopa de queijo ou pão ralado;</vt:lpstr>
      <vt:lpstr>Trabalho realizado por :      -Afonso Constâncio nº1     -Beatriz Peixoto nº6     -João Mendes nº13     -Vitor Sousa nº18     -Vitória Almeida nº19                                                                                 8ºI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Livro de Receitas</dc:title>
  <dc:creator>Natércia Charruadas</dc:creator>
  <cp:lastModifiedBy>Natércia Charruadas</cp:lastModifiedBy>
  <cp:revision>1</cp:revision>
  <dcterms:modified xsi:type="dcterms:W3CDTF">2019-05-27T11:19:57Z</dcterms:modified>
</cp:coreProperties>
</file>