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  <p:sldId id="257" r:id="rId7"/>
    <p:sldId id="264" r:id="rId8"/>
    <p:sldId id="265" r:id="rId9"/>
    <p:sldId id="258" r:id="rId10"/>
    <p:sldId id="266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5E4C0-ED8A-4DED-AF81-8555F21AD0A6}" v="9" dt="2019-05-09T17:36:2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TE MELO" userId="3e253f28523cc534" providerId="LiveId" clId="{2D45E4C0-ED8A-4DED-AF81-8555F21AD0A6}"/>
    <pc:docChg chg="custSel addSld delSld modSld sldOrd">
      <pc:chgData name="ODETE MELO" userId="3e253f28523cc534" providerId="LiveId" clId="{2D45E4C0-ED8A-4DED-AF81-8555F21AD0A6}" dt="2019-05-09T17:36:26.885" v="26"/>
      <pc:docMkLst>
        <pc:docMk/>
      </pc:docMkLst>
      <pc:sldChg chg="delSp">
        <pc:chgData name="ODETE MELO" userId="3e253f28523cc534" providerId="LiveId" clId="{2D45E4C0-ED8A-4DED-AF81-8555F21AD0A6}" dt="2019-05-09T17:33:45.498" v="5" actId="478"/>
        <pc:sldMkLst>
          <pc:docMk/>
          <pc:sldMk cId="176834130" sldId="256"/>
        </pc:sldMkLst>
        <pc:spChg chg="del">
          <ac:chgData name="ODETE MELO" userId="3e253f28523cc534" providerId="LiveId" clId="{2D45E4C0-ED8A-4DED-AF81-8555F21AD0A6}" dt="2019-05-09T17:33:45.498" v="5" actId="478"/>
          <ac:spMkLst>
            <pc:docMk/>
            <pc:sldMk cId="176834130" sldId="256"/>
            <ac:spMk id="2" creationId="{00000000-0000-0000-0000-000000000000}"/>
          </ac:spMkLst>
        </pc:spChg>
      </pc:sldChg>
      <pc:sldChg chg="delSp modSp">
        <pc:chgData name="ODETE MELO" userId="3e253f28523cc534" providerId="LiveId" clId="{2D45E4C0-ED8A-4DED-AF81-8555F21AD0A6}" dt="2019-05-09T17:34:35.844" v="12" actId="20577"/>
        <pc:sldMkLst>
          <pc:docMk/>
          <pc:sldMk cId="782531275" sldId="257"/>
        </pc:sldMkLst>
        <pc:spChg chg="del">
          <ac:chgData name="ODETE MELO" userId="3e253f28523cc534" providerId="LiveId" clId="{2D45E4C0-ED8A-4DED-AF81-8555F21AD0A6}" dt="2019-05-09T17:34:33.338" v="8" actId="478"/>
          <ac:spMkLst>
            <pc:docMk/>
            <pc:sldMk cId="782531275" sldId="257"/>
            <ac:spMk id="3" creationId="{00000000-0000-0000-0000-000000000000}"/>
          </ac:spMkLst>
        </pc:spChg>
        <pc:spChg chg="mod">
          <ac:chgData name="ODETE MELO" userId="3e253f28523cc534" providerId="LiveId" clId="{2D45E4C0-ED8A-4DED-AF81-8555F21AD0A6}" dt="2019-05-09T17:34:35.844" v="12" actId="20577"/>
          <ac:spMkLst>
            <pc:docMk/>
            <pc:sldMk cId="782531275" sldId="257"/>
            <ac:spMk id="6" creationId="{00000000-0000-0000-0000-000000000000}"/>
          </ac:spMkLst>
        </pc:spChg>
      </pc:sldChg>
      <pc:sldChg chg="addSp delSp">
        <pc:chgData name="ODETE MELO" userId="3e253f28523cc534" providerId="LiveId" clId="{2D45E4C0-ED8A-4DED-AF81-8555F21AD0A6}" dt="2019-05-09T17:36:26.885" v="26"/>
        <pc:sldMkLst>
          <pc:docMk/>
          <pc:sldMk cId="537018453" sldId="258"/>
        </pc:sldMkLst>
        <pc:spChg chg="del">
          <ac:chgData name="ODETE MELO" userId="3e253f28523cc534" providerId="LiveId" clId="{2D45E4C0-ED8A-4DED-AF81-8555F21AD0A6}" dt="2019-05-09T17:35:07.586" v="15" actId="478"/>
          <ac:spMkLst>
            <pc:docMk/>
            <pc:sldMk cId="537018453" sldId="258"/>
            <ac:spMk id="2" creationId="{00000000-0000-0000-0000-000000000000}"/>
          </ac:spMkLst>
        </pc:spChg>
        <pc:spChg chg="del">
          <ac:chgData name="ODETE MELO" userId="3e253f28523cc534" providerId="LiveId" clId="{2D45E4C0-ED8A-4DED-AF81-8555F21AD0A6}" dt="2019-05-09T17:35:03.002" v="14" actId="478"/>
          <ac:spMkLst>
            <pc:docMk/>
            <pc:sldMk cId="537018453" sldId="258"/>
            <ac:spMk id="4" creationId="{00000000-0000-0000-0000-000000000000}"/>
          </ac:spMkLst>
        </pc:spChg>
        <pc:spChg chg="add">
          <ac:chgData name="ODETE MELO" userId="3e253f28523cc534" providerId="LiveId" clId="{2D45E4C0-ED8A-4DED-AF81-8555F21AD0A6}" dt="2019-05-09T17:36:26.885" v="26"/>
          <ac:spMkLst>
            <pc:docMk/>
            <pc:sldMk cId="537018453" sldId="258"/>
            <ac:spMk id="5" creationId="{77342079-0B38-47C5-846E-2BF8385C0B4B}"/>
          </ac:spMkLst>
        </pc:spChg>
      </pc:sldChg>
      <pc:sldChg chg="delSp ord">
        <pc:chgData name="ODETE MELO" userId="3e253f28523cc534" providerId="LiveId" clId="{2D45E4C0-ED8A-4DED-AF81-8555F21AD0A6}" dt="2019-05-09T17:33:58.051" v="6"/>
        <pc:sldMkLst>
          <pc:docMk/>
          <pc:sldMk cId="252472708" sldId="259"/>
        </pc:sldMkLst>
        <pc:spChg chg="del">
          <ac:chgData name="ODETE MELO" userId="3e253f28523cc534" providerId="LiveId" clId="{2D45E4C0-ED8A-4DED-AF81-8555F21AD0A6}" dt="2019-05-09T17:33:19.428" v="3" actId="478"/>
          <ac:spMkLst>
            <pc:docMk/>
            <pc:sldMk cId="252472708" sldId="259"/>
            <ac:spMk id="2" creationId="{00000000-0000-0000-0000-000000000000}"/>
          </ac:spMkLst>
        </pc:spChg>
        <pc:spChg chg="del">
          <ac:chgData name="ODETE MELO" userId="3e253f28523cc534" providerId="LiveId" clId="{2D45E4C0-ED8A-4DED-AF81-8555F21AD0A6}" dt="2019-05-09T17:33:15.242" v="2" actId="478"/>
          <ac:spMkLst>
            <pc:docMk/>
            <pc:sldMk cId="252472708" sldId="259"/>
            <ac:spMk id="3" creationId="{00000000-0000-0000-0000-000000000000}"/>
          </ac:spMkLst>
        </pc:spChg>
      </pc:sldChg>
      <pc:sldChg chg="delSp ord">
        <pc:chgData name="ODETE MELO" userId="3e253f28523cc534" providerId="LiveId" clId="{2D45E4C0-ED8A-4DED-AF81-8555F21AD0A6}" dt="2019-05-09T17:34:18.144" v="7"/>
        <pc:sldMkLst>
          <pc:docMk/>
          <pc:sldMk cId="360756074" sldId="260"/>
        </pc:sldMkLst>
        <pc:spChg chg="del">
          <ac:chgData name="ODETE MELO" userId="3e253f28523cc534" providerId="LiveId" clId="{2D45E4C0-ED8A-4DED-AF81-8555F21AD0A6}" dt="2019-05-09T17:33:11.246" v="1" actId="478"/>
          <ac:spMkLst>
            <pc:docMk/>
            <pc:sldMk cId="360756074" sldId="260"/>
            <ac:spMk id="2" creationId="{00000000-0000-0000-0000-000000000000}"/>
          </ac:spMkLst>
        </pc:spChg>
      </pc:sldChg>
      <pc:sldChg chg="delSp modSp">
        <pc:chgData name="ODETE MELO" userId="3e253f28523cc534" providerId="LiveId" clId="{2D45E4C0-ED8A-4DED-AF81-8555F21AD0A6}" dt="2019-05-09T17:35:53.352" v="24" actId="478"/>
        <pc:sldMkLst>
          <pc:docMk/>
          <pc:sldMk cId="3605436596" sldId="261"/>
        </pc:sldMkLst>
        <pc:spChg chg="del">
          <ac:chgData name="ODETE MELO" userId="3e253f28523cc534" providerId="LiveId" clId="{2D45E4C0-ED8A-4DED-AF81-8555F21AD0A6}" dt="2019-05-09T17:35:53.352" v="24" actId="478"/>
          <ac:spMkLst>
            <pc:docMk/>
            <pc:sldMk cId="3605436596" sldId="261"/>
            <ac:spMk id="2" creationId="{00000000-0000-0000-0000-000000000000}"/>
          </ac:spMkLst>
        </pc:spChg>
        <pc:spChg chg="mod">
          <ac:chgData name="ODETE MELO" userId="3e253f28523cc534" providerId="LiveId" clId="{2D45E4C0-ED8A-4DED-AF81-8555F21AD0A6}" dt="2019-05-09T17:35:50.344" v="23" actId="20577"/>
          <ac:spMkLst>
            <pc:docMk/>
            <pc:sldMk cId="3605436596" sldId="261"/>
            <ac:spMk id="4" creationId="{00000000-0000-0000-0000-000000000000}"/>
          </ac:spMkLst>
        </pc:spChg>
        <pc:cxnChg chg="del">
          <ac:chgData name="ODETE MELO" userId="3e253f28523cc534" providerId="LiveId" clId="{2D45E4C0-ED8A-4DED-AF81-8555F21AD0A6}" dt="2019-05-09T17:33:03.815" v="0" actId="478"/>
          <ac:cxnSpMkLst>
            <pc:docMk/>
            <pc:sldMk cId="3605436596" sldId="261"/>
            <ac:cxnSpMk id="5" creationId="{00000000-0000-0000-0000-000000000000}"/>
          </ac:cxnSpMkLst>
        </pc:cxnChg>
      </pc:sldChg>
      <pc:sldChg chg="add">
        <pc:chgData name="ODETE MELO" userId="3e253f28523cc534" providerId="LiveId" clId="{2D45E4C0-ED8A-4DED-AF81-8555F21AD0A6}" dt="2019-05-09T17:33:37.913" v="4"/>
        <pc:sldMkLst>
          <pc:docMk/>
          <pc:sldMk cId="1465265368" sldId="262"/>
        </pc:sldMkLst>
      </pc:sldChg>
      <pc:sldChg chg="add">
        <pc:chgData name="ODETE MELO" userId="3e253f28523cc534" providerId="LiveId" clId="{2D45E4C0-ED8A-4DED-AF81-8555F21AD0A6}" dt="2019-05-09T17:33:37.913" v="4"/>
        <pc:sldMkLst>
          <pc:docMk/>
          <pc:sldMk cId="3222937630" sldId="263"/>
        </pc:sldMkLst>
      </pc:sldChg>
      <pc:sldChg chg="add">
        <pc:chgData name="ODETE MELO" userId="3e253f28523cc534" providerId="LiveId" clId="{2D45E4C0-ED8A-4DED-AF81-8555F21AD0A6}" dt="2019-05-09T17:34:44.160" v="13"/>
        <pc:sldMkLst>
          <pc:docMk/>
          <pc:sldMk cId="4218736655" sldId="264"/>
        </pc:sldMkLst>
      </pc:sldChg>
      <pc:sldChg chg="add">
        <pc:chgData name="ODETE MELO" userId="3e253f28523cc534" providerId="LiveId" clId="{2D45E4C0-ED8A-4DED-AF81-8555F21AD0A6}" dt="2019-05-09T17:34:44.160" v="13"/>
        <pc:sldMkLst>
          <pc:docMk/>
          <pc:sldMk cId="1460069640" sldId="265"/>
        </pc:sldMkLst>
      </pc:sldChg>
      <pc:sldChg chg="add">
        <pc:chgData name="ODETE MELO" userId="3e253f28523cc534" providerId="LiveId" clId="{2D45E4C0-ED8A-4DED-AF81-8555F21AD0A6}" dt="2019-05-09T17:35:36.505" v="18"/>
        <pc:sldMkLst>
          <pc:docMk/>
          <pc:sldMk cId="820787476" sldId="266"/>
        </pc:sldMkLst>
      </pc:sldChg>
      <pc:sldChg chg="add del">
        <pc:chgData name="ODETE MELO" userId="3e253f28523cc534" providerId="LiveId" clId="{2D45E4C0-ED8A-4DED-AF81-8555F21AD0A6}" dt="2019-05-09T17:35:18.295" v="17"/>
        <pc:sldMkLst>
          <pc:docMk/>
          <pc:sldMk cId="2382970181" sldId="266"/>
        </pc:sldMkLst>
      </pc:sldChg>
      <pc:sldChg chg="add">
        <pc:chgData name="ODETE MELO" userId="3e253f28523cc534" providerId="LiveId" clId="{2D45E4C0-ED8A-4DED-AF81-8555F21AD0A6}" dt="2019-05-09T17:36:00.524" v="25"/>
        <pc:sldMkLst>
          <pc:docMk/>
          <pc:sldMk cId="81137003" sldId="267"/>
        </pc:sldMkLst>
      </pc:sldChg>
      <pc:sldChg chg="add del">
        <pc:chgData name="ODETE MELO" userId="3e253f28523cc534" providerId="LiveId" clId="{2D45E4C0-ED8A-4DED-AF81-8555F21AD0A6}" dt="2019-05-09T17:35:18.295" v="17"/>
        <pc:sldMkLst>
          <pc:docMk/>
          <pc:sldMk cId="1168061891" sldId="267"/>
        </pc:sldMkLst>
      </pc:sldChg>
      <pc:sldChg chg="add">
        <pc:chgData name="ODETE MELO" userId="3e253f28523cc534" providerId="LiveId" clId="{2D45E4C0-ED8A-4DED-AF81-8555F21AD0A6}" dt="2019-05-09T17:36:00.524" v="25"/>
        <pc:sldMkLst>
          <pc:docMk/>
          <pc:sldMk cId="160858697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09/05/2019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3" y="404664"/>
            <a:ext cx="8329966" cy="549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70 cm </a:t>
            </a:r>
          </a:p>
        </p:txBody>
      </p:sp>
    </p:spTree>
    <p:extLst>
      <p:ext uri="{BB962C8B-B14F-4D97-AF65-F5344CB8AC3E}">
        <p14:creationId xmlns:p14="http://schemas.microsoft.com/office/powerpoint/2010/main" val="17683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9478" r="4303" b="32013"/>
          <a:stretch/>
        </p:blipFill>
        <p:spPr bwMode="auto">
          <a:xfrm rot="2112323">
            <a:off x="-619478" y="2370029"/>
            <a:ext cx="10687784" cy="21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27 cm </a:t>
            </a:r>
          </a:p>
        </p:txBody>
      </p:sp>
    </p:spTree>
    <p:extLst>
      <p:ext uri="{BB962C8B-B14F-4D97-AF65-F5344CB8AC3E}">
        <p14:creationId xmlns:p14="http://schemas.microsoft.com/office/powerpoint/2010/main" val="82078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1412776"/>
            <a:ext cx="9010212" cy="376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38 cm </a:t>
            </a:r>
          </a:p>
        </p:txBody>
      </p:sp>
    </p:spTree>
    <p:extLst>
      <p:ext uri="{BB962C8B-B14F-4D97-AF65-F5344CB8AC3E}">
        <p14:creationId xmlns:p14="http://schemas.microsoft.com/office/powerpoint/2010/main" val="360543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2"/>
          <a:stretch/>
        </p:blipFill>
        <p:spPr bwMode="auto">
          <a:xfrm>
            <a:off x="1187624" y="260648"/>
            <a:ext cx="7956376" cy="592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38 cm </a:t>
            </a:r>
          </a:p>
        </p:txBody>
      </p:sp>
    </p:spTree>
    <p:extLst>
      <p:ext uri="{BB962C8B-B14F-4D97-AF65-F5344CB8AC3E}">
        <p14:creationId xmlns:p14="http://schemas.microsoft.com/office/powerpoint/2010/main" val="811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8"/>
          <a:stretch/>
        </p:blipFill>
        <p:spPr bwMode="auto">
          <a:xfrm>
            <a:off x="2051720" y="639892"/>
            <a:ext cx="6229200" cy="592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38 cm </a:t>
            </a:r>
          </a:p>
        </p:txBody>
      </p:sp>
    </p:spTree>
    <p:extLst>
      <p:ext uri="{BB962C8B-B14F-4D97-AF65-F5344CB8AC3E}">
        <p14:creationId xmlns:p14="http://schemas.microsoft.com/office/powerpoint/2010/main" val="160858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tum intei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7" t="33486" r="12656" b="32908"/>
          <a:stretch/>
        </p:blipFill>
        <p:spPr bwMode="auto">
          <a:xfrm flipH="1">
            <a:off x="7423" y="0"/>
            <a:ext cx="9136577" cy="69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6449ABC-452A-4B18-9E29-0814ABEA5CFA}"/>
              </a:ext>
            </a:extLst>
          </p:cNvPr>
          <p:cNvCxnSpPr/>
          <p:nvPr/>
        </p:nvCxnSpPr>
        <p:spPr>
          <a:xfrm>
            <a:off x="-3811789" y="-1405823"/>
            <a:ext cx="18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6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tum intei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33486" r="50511" b="32908"/>
          <a:stretch/>
        </p:blipFill>
        <p:spPr bwMode="auto">
          <a:xfrm flipH="1">
            <a:off x="255392" y="-119966"/>
            <a:ext cx="8633217" cy="69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6449ABC-452A-4B18-9E29-0814ABEA5CFA}"/>
              </a:ext>
            </a:extLst>
          </p:cNvPr>
          <p:cNvCxnSpPr/>
          <p:nvPr/>
        </p:nvCxnSpPr>
        <p:spPr>
          <a:xfrm>
            <a:off x="-3811789" y="-1405823"/>
            <a:ext cx="18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" y="1222741"/>
            <a:ext cx="7704856" cy="427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19 cm </a:t>
            </a:r>
          </a:p>
        </p:txBody>
      </p:sp>
    </p:spTree>
    <p:extLst>
      <p:ext uri="{BB962C8B-B14F-4D97-AF65-F5344CB8AC3E}">
        <p14:creationId xmlns:p14="http://schemas.microsoft.com/office/powerpoint/2010/main" val="25247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8010" r="2847" b="23680"/>
          <a:stretch/>
        </p:blipFill>
        <p:spPr bwMode="auto">
          <a:xfrm>
            <a:off x="251520" y="3789040"/>
            <a:ext cx="4715659" cy="116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11 cm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4043" r="2847" b="24275"/>
          <a:stretch/>
        </p:blipFill>
        <p:spPr bwMode="auto">
          <a:xfrm>
            <a:off x="3707904" y="5290901"/>
            <a:ext cx="4715659" cy="124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949" r="2847" b="24814"/>
          <a:stretch/>
        </p:blipFill>
        <p:spPr bwMode="auto">
          <a:xfrm>
            <a:off x="4067944" y="2924944"/>
            <a:ext cx="4715659" cy="1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6945" r="2847" b="22703"/>
          <a:stretch/>
        </p:blipFill>
        <p:spPr bwMode="auto">
          <a:xfrm>
            <a:off x="872836" y="1853852"/>
            <a:ext cx="4715659" cy="12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406"/>
            <a:ext cx="914400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7544" y="51318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55 cm </a:t>
            </a:r>
          </a:p>
        </p:txBody>
      </p:sp>
    </p:spTree>
    <p:extLst>
      <p:ext uri="{BB962C8B-B14F-4D97-AF65-F5344CB8AC3E}">
        <p14:creationId xmlns:p14="http://schemas.microsoft.com/office/powerpoint/2010/main" val="78253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AEC7DC-B558-4384-8EAD-93DD5F4F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6"/>
          <a:stretch/>
        </p:blipFill>
        <p:spPr>
          <a:xfrm>
            <a:off x="472434" y="394377"/>
            <a:ext cx="8671566" cy="55102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2663FA-FA83-472E-BF3E-69DD45173CA7}"/>
              </a:ext>
            </a:extLst>
          </p:cNvPr>
          <p:cNvSpPr txBox="1"/>
          <p:nvPr/>
        </p:nvSpPr>
        <p:spPr>
          <a:xfrm>
            <a:off x="467544" y="5131870"/>
            <a:ext cx="2664296" cy="29020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pt-PT" sz="1286" dirty="0"/>
              <a:t>55 cm </a:t>
            </a:r>
          </a:p>
        </p:txBody>
      </p:sp>
    </p:spTree>
    <p:extLst>
      <p:ext uri="{BB962C8B-B14F-4D97-AF65-F5344CB8AC3E}">
        <p14:creationId xmlns:p14="http://schemas.microsoft.com/office/powerpoint/2010/main" val="421873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AEC7DC-B558-4384-8EAD-93DD5F4F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9"/>
          <a:stretch/>
        </p:blipFill>
        <p:spPr>
          <a:xfrm>
            <a:off x="2771800" y="673898"/>
            <a:ext cx="5466401" cy="55102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2663FA-FA83-472E-BF3E-69DD45173CA7}"/>
              </a:ext>
            </a:extLst>
          </p:cNvPr>
          <p:cNvSpPr txBox="1"/>
          <p:nvPr/>
        </p:nvSpPr>
        <p:spPr>
          <a:xfrm>
            <a:off x="467544" y="5131870"/>
            <a:ext cx="2664296" cy="29020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pt-PT" sz="1286" dirty="0"/>
              <a:t>55 cm </a:t>
            </a:r>
          </a:p>
        </p:txBody>
      </p:sp>
    </p:spTree>
    <p:extLst>
      <p:ext uri="{BB962C8B-B14F-4D97-AF65-F5344CB8AC3E}">
        <p14:creationId xmlns:p14="http://schemas.microsoft.com/office/powerpoint/2010/main" val="146006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5715"/>
          <a:stretch/>
        </p:blipFill>
        <p:spPr bwMode="auto">
          <a:xfrm>
            <a:off x="179512" y="1484784"/>
            <a:ext cx="8918496" cy="46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342079-0B38-47C5-846E-2BF8385C0B4B}"/>
              </a:ext>
            </a:extLst>
          </p:cNvPr>
          <p:cNvSpPr txBox="1"/>
          <p:nvPr/>
        </p:nvSpPr>
        <p:spPr>
          <a:xfrm>
            <a:off x="539552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27 cm </a:t>
            </a:r>
          </a:p>
        </p:txBody>
      </p:sp>
    </p:spTree>
    <p:extLst>
      <p:ext uri="{BB962C8B-B14F-4D97-AF65-F5344CB8AC3E}">
        <p14:creationId xmlns:p14="http://schemas.microsoft.com/office/powerpoint/2010/main" val="537018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Apresentação no Ecrã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</dc:creator>
  <cp:lastModifiedBy>ODETE MELO</cp:lastModifiedBy>
  <cp:revision>5</cp:revision>
  <dcterms:created xsi:type="dcterms:W3CDTF">2019-02-28T11:33:17Z</dcterms:created>
  <dcterms:modified xsi:type="dcterms:W3CDTF">2019-05-09T17:36:34Z</dcterms:modified>
</cp:coreProperties>
</file>