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67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C745B-EBD6-4AF9-9EF2-0DB5FB6953B0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ECA9-DF37-46C0-AAC6-C6A9BB2158D5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19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ECA9-DF37-46C0-AAC6-C6A9BB2158D5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07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035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635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566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13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774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286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614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7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566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94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9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76F2-FEA2-4642-955E-E60D59CDB4CA}" type="datetimeFigureOut">
              <a:rPr lang="pt-PT" smtClean="0"/>
              <a:t>20/02/2020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309C-3512-4397-8EC5-F5DD051E01B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554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20822063">
            <a:off x="4330621" y="2454798"/>
            <a:ext cx="43738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  <a:t>Eco-Cozinheiros</a:t>
            </a:r>
            <a:br>
              <a:rPr lang="pt-PT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br>
              <a:rPr lang="pt-PT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r>
              <a:rPr lang="pt-PT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  <a:t>Eco-Ementa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pt-PT" b="1" i="1" strike="noStrike" dirty="0">
                <a:latin typeface="Bodoni MT" pitchFamily="18" charset="0"/>
              </a:rPr>
              <a:t>E.B. 1,2,3 c/JI Pedro Santarém</a:t>
            </a:r>
            <a:endParaRPr lang="pt-PT" b="1" i="1" u="sng" dirty="0">
              <a:latin typeface="Bodoni MT" pitchFamily="18" charset="0"/>
            </a:endParaRPr>
          </a:p>
        </p:txBody>
      </p:sp>
      <p:pic>
        <p:nvPicPr>
          <p:cNvPr id="1029" name="Picture 5" descr="Resultado de imagem para gif cozinheiro 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1564"/>
            <a:ext cx="1733494" cy="17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2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8DBD7D2A-67C9-4094-BA24-10311A0ED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67865"/>
              </p:ext>
            </p:extLst>
          </p:nvPr>
        </p:nvGraphicFramePr>
        <p:xfrm>
          <a:off x="426922" y="1133649"/>
          <a:ext cx="5754370" cy="225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487852447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177441284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789006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Quantidade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Preço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5353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Maçã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780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Laranja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8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Kiwi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59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Morango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825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Uva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60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Abacaxi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7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Canela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556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custo estimado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3,80€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312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300kcal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4030382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BF827519-8FD7-4C25-A9EC-8DD76606CEEE}"/>
              </a:ext>
            </a:extLst>
          </p:cNvPr>
          <p:cNvSpPr/>
          <p:nvPr/>
        </p:nvSpPr>
        <p:spPr>
          <a:xfrm>
            <a:off x="3203848" y="331304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Sobremesa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074787F8-DF10-475E-800C-A2227C30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5868144" y="2061710"/>
            <a:ext cx="2453285" cy="273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401E5F2-BEB3-4191-A91D-B16926FE8883}"/>
              </a:ext>
            </a:extLst>
          </p:cNvPr>
          <p:cNvSpPr/>
          <p:nvPr/>
        </p:nvSpPr>
        <p:spPr>
          <a:xfrm>
            <a:off x="1058772" y="4495038"/>
            <a:ext cx="492692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i="1" u="sng" dirty="0">
                <a:solidFill>
                  <a:schemeClr val="accent2">
                    <a:lumMod val="75000"/>
                  </a:schemeClr>
                </a:solidFill>
              </a:rPr>
              <a:t>Conclusão: </a:t>
            </a:r>
          </a:p>
          <a:p>
            <a:r>
              <a:rPr lang="pt-PT" sz="2000" i="1" dirty="0"/>
              <a:t>Valor total da refeição para 4 pessoas: 14,60€</a:t>
            </a:r>
          </a:p>
          <a:p>
            <a:r>
              <a:rPr lang="pt-PT" sz="2000" i="1" dirty="0"/>
              <a:t>Preço por pessoa: 3,60€</a:t>
            </a:r>
          </a:p>
          <a:p>
            <a:r>
              <a:rPr lang="pt-PT" sz="2000" i="1" dirty="0"/>
              <a:t>Kcal por pessoa: 315Kcal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95150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555776" y="650305"/>
            <a:ext cx="383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Eco-Ementa: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BEB1BF-7557-4926-A035-206BCA460B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11489"/>
          <a:stretch/>
        </p:blipFill>
        <p:spPr>
          <a:xfrm>
            <a:off x="5652120" y="1916832"/>
            <a:ext cx="3120781" cy="346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46865969-1E57-4BAB-8CCE-006675799C0B}"/>
              </a:ext>
            </a:extLst>
          </p:cNvPr>
          <p:cNvSpPr txBox="1">
            <a:spLocks/>
          </p:cNvSpPr>
          <p:nvPr/>
        </p:nvSpPr>
        <p:spPr>
          <a:xfrm>
            <a:off x="940162" y="2279682"/>
            <a:ext cx="5256584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PT" i="1" u="sng" dirty="0">
                <a:solidFill>
                  <a:schemeClr val="tx1"/>
                </a:solidFill>
                <a:latin typeface="Bodoni MT" pitchFamily="18" charset="0"/>
              </a:rPr>
              <a:t>Entrada:</a:t>
            </a:r>
            <a:r>
              <a:rPr lang="pt-PT" i="1" dirty="0">
                <a:solidFill>
                  <a:schemeClr val="tx1"/>
                </a:solidFill>
                <a:latin typeface="Bodoni MT" pitchFamily="18" charset="0"/>
              </a:rPr>
              <a:t> Casas de batata no forno com orégãos e alho</a:t>
            </a:r>
            <a:endParaRPr lang="pt-PT" i="1" u="sng" dirty="0">
              <a:solidFill>
                <a:schemeClr val="tx1"/>
              </a:solidFill>
              <a:latin typeface="Bodoni MT" pitchFamily="18" charset="0"/>
            </a:endParaRPr>
          </a:p>
          <a:p>
            <a:pPr algn="l">
              <a:lnSpc>
                <a:spcPct val="150000"/>
              </a:lnSpc>
            </a:pPr>
            <a:r>
              <a:rPr lang="pt-PT" i="1" u="sng" dirty="0">
                <a:solidFill>
                  <a:schemeClr val="tx1"/>
                </a:solidFill>
                <a:latin typeface="Bodoni MT" pitchFamily="18" charset="0"/>
              </a:rPr>
              <a:t>Sopa: </a:t>
            </a:r>
            <a:r>
              <a:rPr lang="pt-PT" i="1" dirty="0">
                <a:solidFill>
                  <a:schemeClr val="tx1"/>
                </a:solidFill>
                <a:latin typeface="Bodoni MT" pitchFamily="18" charset="0"/>
              </a:rPr>
              <a:t>Creme de agrião </a:t>
            </a:r>
          </a:p>
          <a:p>
            <a:pPr algn="l">
              <a:lnSpc>
                <a:spcPct val="150000"/>
              </a:lnSpc>
            </a:pPr>
            <a:r>
              <a:rPr lang="pt-PT" i="1" u="sng" dirty="0">
                <a:solidFill>
                  <a:schemeClr val="tx1"/>
                </a:solidFill>
                <a:latin typeface="Bodoni MT" pitchFamily="18" charset="0"/>
              </a:rPr>
              <a:t>Prato principal:</a:t>
            </a:r>
            <a:r>
              <a:rPr lang="pt-PT" i="1" dirty="0">
                <a:solidFill>
                  <a:schemeClr val="tx1"/>
                </a:solidFill>
                <a:latin typeface="Bodoni MT" pitchFamily="18" charset="0"/>
              </a:rPr>
              <a:t> Atum à Brás</a:t>
            </a:r>
          </a:p>
          <a:p>
            <a:pPr algn="l">
              <a:lnSpc>
                <a:spcPct val="150000"/>
              </a:lnSpc>
            </a:pPr>
            <a:r>
              <a:rPr lang="pt-PT" i="1" u="sng" dirty="0">
                <a:solidFill>
                  <a:schemeClr val="tx1"/>
                </a:solidFill>
                <a:latin typeface="Bodoni MT" pitchFamily="18" charset="0"/>
              </a:rPr>
              <a:t>Bebida: </a:t>
            </a:r>
            <a:r>
              <a:rPr lang="pt-PT" i="1" dirty="0">
                <a:solidFill>
                  <a:schemeClr val="tx1"/>
                </a:solidFill>
                <a:latin typeface="Bodoni MT" pitchFamily="18" charset="0"/>
              </a:rPr>
              <a:t>Refresco de frutos vermelhos</a:t>
            </a:r>
          </a:p>
          <a:p>
            <a:pPr algn="l">
              <a:lnSpc>
                <a:spcPct val="150000"/>
              </a:lnSpc>
            </a:pPr>
            <a:r>
              <a:rPr lang="pt-PT" i="1" u="sng" dirty="0">
                <a:solidFill>
                  <a:schemeClr val="tx1"/>
                </a:solidFill>
                <a:latin typeface="Bodoni MT" pitchFamily="18" charset="0"/>
              </a:rPr>
              <a:t>Sobremesa:</a:t>
            </a:r>
            <a:r>
              <a:rPr lang="pt-PT" i="1" dirty="0">
                <a:solidFill>
                  <a:schemeClr val="tx1"/>
                </a:solidFill>
                <a:latin typeface="Bodoni MT" pitchFamily="18" charset="0"/>
              </a:rPr>
              <a:t> Espetada de frutas</a:t>
            </a:r>
          </a:p>
          <a:p>
            <a:pPr algn="just"/>
            <a:endParaRPr lang="pt-PT" i="1" u="sng" dirty="0">
              <a:solidFill>
                <a:schemeClr val="tx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4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628800"/>
            <a:ext cx="7848872" cy="4209331"/>
          </a:xfrm>
        </p:spPr>
        <p:txBody>
          <a:bodyPr/>
          <a:lstStyle/>
          <a:p>
            <a:r>
              <a:rPr lang="pt-PT" i="1" dirty="0">
                <a:solidFill>
                  <a:schemeClr val="tx1"/>
                </a:solidFill>
                <a:latin typeface="Bodoni MT" pitchFamily="18" charset="0"/>
              </a:rPr>
              <a:t>Cascas de batata no forno com orégãos e alho: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3319990" y="705470"/>
            <a:ext cx="250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Entrada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34844" y="245224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/>
              <a:t>Cascas de batata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/>
              <a:t>Orégãos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/>
              <a:t>Alho em pó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96414" y="436510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Aproveitam-se as cascas das batatas da sopa, previamente bem lavas e secas com um pano e levam-se ao forno bem quente a 200 graus. Por fim coloca-se por cima orégãos secos com alho em pó.</a:t>
            </a:r>
            <a:endParaRPr lang="pt-PT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56B6E1-446A-40B3-B7E3-AAD9B7416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4028" y="2238732"/>
            <a:ext cx="1996560" cy="204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2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pt-PT" i="1" dirty="0">
                <a:latin typeface="Bodoni MT" pitchFamily="18" charset="0"/>
              </a:rPr>
              <a:t>Creme de agrião</a:t>
            </a:r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35896" y="620688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Sopa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1934488"/>
            <a:ext cx="3377085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i="1" dirty="0"/>
              <a:t>1 batata, 1 cenoura, 1 cebola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i="1" dirty="0"/>
              <a:t>1 molho de agrião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i="1" dirty="0"/>
              <a:t>1 Chuchu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i="1" dirty="0"/>
              <a:t>100g Abóbora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i="1" dirty="0"/>
              <a:t>grão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600" i="1" dirty="0"/>
              <a:t>Sal e azeite q.b.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63588" y="4428051"/>
            <a:ext cx="741682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sz="1600" dirty="0"/>
              <a:t> </a:t>
            </a:r>
            <a:r>
              <a:rPr lang="pt-PT" sz="1600" i="1" dirty="0"/>
              <a:t>Lavam-se todos os legumes com casca, para serem aproveitadas as cascas, e por fim descascam-se. Partem-se em pedaços mais pequenos e levam-se ao lume com água, após estarem cozidos tritura-se tudo, coloca-se o agrião, sal e o azeite e faz-se ferver 10 min.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779A10-6FE4-48D5-BEB5-A6A31378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72815"/>
            <a:ext cx="2913924" cy="242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50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Prato principal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sz="3500" i="1" dirty="0">
                <a:latin typeface="Bodoni MT" panose="02070603080606020203" pitchFamily="18" charset="0"/>
              </a:rPr>
              <a:t>Atum</a:t>
            </a:r>
            <a:r>
              <a:rPr lang="pt-PT" sz="3500" b="1" i="1" dirty="0">
                <a:latin typeface="Bodoni MT" panose="02070603080606020203" pitchFamily="18" charset="0"/>
              </a:rPr>
              <a:t> à</a:t>
            </a:r>
            <a:r>
              <a:rPr lang="pt-PT" sz="3500" i="1" dirty="0">
                <a:latin typeface="Bodoni MT" panose="02070603080606020203" pitchFamily="18" charset="0"/>
              </a:rPr>
              <a:t> Brás  </a:t>
            </a:r>
            <a:endParaRPr lang="pt-PT" sz="3500" b="1" i="1" u="sng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r>
              <a:rPr lang="pt-PT" sz="1900" b="1" i="1" u="sng" dirty="0">
                <a:solidFill>
                  <a:srgbClr val="C00000"/>
                </a:solidFill>
                <a:latin typeface="+mj-lt"/>
              </a:rPr>
              <a:t>Ingredientes :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Azeite, sal, louro e salsa q.b.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2 cebolas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4 dentes de alho 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4 ovos 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1 lata de atum 200g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Camarões q.b.</a:t>
            </a:r>
          </a:p>
          <a:p>
            <a:pPr lvl="1">
              <a:buFont typeface="Arial" pitchFamily="34" charset="0"/>
              <a:buChar char="•"/>
            </a:pPr>
            <a:r>
              <a:rPr lang="pt-PT" sz="1700" i="1" dirty="0">
                <a:latin typeface="+mj-lt"/>
              </a:rPr>
              <a:t>5 batatas em palitos fininhos fritas</a:t>
            </a:r>
          </a:p>
          <a:p>
            <a:pPr marL="457200" lvl="1" indent="0">
              <a:buNone/>
            </a:pPr>
            <a:r>
              <a:rPr lang="pt-PT" sz="1900" dirty="0"/>
              <a:t>   </a:t>
            </a:r>
          </a:p>
          <a:p>
            <a:pPr marL="457200" lvl="1" indent="0" algn="just">
              <a:lnSpc>
                <a:spcPct val="160000"/>
              </a:lnSpc>
              <a:buNone/>
            </a:pPr>
            <a:r>
              <a:rPr lang="pt-PT" sz="1700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sz="1700" dirty="0"/>
              <a:t> </a:t>
            </a:r>
            <a:r>
              <a:rPr lang="pt-PT" sz="1700" i="1" dirty="0"/>
              <a:t>Picam-se as cebolas e os alhos muito bem para o tacho, coloca-se azeite e uma folha de louro e deixa-se apurar um bocadinho. Quando a cebola estiver loirinha coloca-se o atum previamente escorrido, tapa-se o tacho e aguarda-se alguns minutos. Caso seja preciso acrescenta-se um pouco de leite. Deita-se as batatas fritas em palitos já fritas anteriormente e vai-se mexendo, quando começar a ficar seco deita-se aos poucos leite. Por fim quando tudo estiver bem homogéneo, colocam-se os ovos bem batidos com a salsa picada envolvendo tudo muito bem, passado alguns minutos está pronto a servir. Bom Apetite!!</a:t>
            </a:r>
            <a:endParaRPr lang="pt-PT" sz="1700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3B5F95A5-76AB-4EF9-A2DE-7A881218F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9050"/>
          <a:stretch/>
        </p:blipFill>
        <p:spPr bwMode="auto">
          <a:xfrm>
            <a:off x="4572000" y="1268760"/>
            <a:ext cx="209800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4D88E51D-7C91-46EB-9C18-394DC3684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9050" r="-399" b="22700"/>
          <a:stretch/>
        </p:blipFill>
        <p:spPr bwMode="auto">
          <a:xfrm>
            <a:off x="6228184" y="1844824"/>
            <a:ext cx="2307518" cy="208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0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Bebida</a:t>
            </a:r>
            <a:endParaRPr lang="pt-P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pt-PT" i="1" dirty="0">
                <a:latin typeface="Bodoni MT" pitchFamily="18" charset="0"/>
              </a:rPr>
              <a:t>Refresco de frutos vermelhos</a:t>
            </a:r>
          </a:p>
          <a:p>
            <a:pPr marL="0" indent="0">
              <a:buNone/>
            </a:pPr>
            <a:r>
              <a:rPr lang="pt-PT" sz="1800" b="1" i="1" dirty="0">
                <a:solidFill>
                  <a:srgbClr val="C00000"/>
                </a:solidFill>
                <a:latin typeface="Bodoni MT" pitchFamily="18" charset="0"/>
              </a:rPr>
              <a:t>        	</a:t>
            </a:r>
            <a:r>
              <a:rPr lang="pt-PT" sz="1600" i="1" u="sng" dirty="0">
                <a:solidFill>
                  <a:srgbClr val="C00000"/>
                </a:solidFill>
              </a:rPr>
              <a:t>Ingredientes:</a:t>
            </a:r>
          </a:p>
          <a:p>
            <a:pPr lvl="2"/>
            <a:r>
              <a:rPr lang="pt-PT" sz="1800" i="1" dirty="0"/>
              <a:t>Gelo e água q.b.</a:t>
            </a:r>
          </a:p>
          <a:p>
            <a:pPr lvl="2"/>
            <a:r>
              <a:rPr lang="pt-PT" sz="1800" i="1" dirty="0"/>
              <a:t>100 g de amoras </a:t>
            </a:r>
          </a:p>
          <a:p>
            <a:pPr lvl="2"/>
            <a:r>
              <a:rPr lang="pt-PT" sz="1800" i="1" dirty="0"/>
              <a:t>100g de morangos da época </a:t>
            </a:r>
          </a:p>
          <a:p>
            <a:pPr lvl="2"/>
            <a:r>
              <a:rPr lang="pt-PT" sz="1800" i="1" dirty="0"/>
              <a:t>100 g de framboesas </a:t>
            </a:r>
          </a:p>
          <a:p>
            <a:pPr lvl="2"/>
            <a:r>
              <a:rPr lang="pt-PT" sz="1800" i="1" dirty="0"/>
              <a:t>100 g de mirtilos </a:t>
            </a:r>
          </a:p>
          <a:p>
            <a:pPr lvl="2"/>
            <a:r>
              <a:rPr lang="pt-PT" sz="1800" i="1" dirty="0"/>
              <a:t>Hortelã q.b.</a:t>
            </a:r>
            <a:endParaRPr lang="pt-PT" sz="1800" b="1" dirty="0"/>
          </a:p>
          <a:p>
            <a:pPr marL="914400" lvl="2" indent="0">
              <a:buNone/>
            </a:pPr>
            <a:endParaRPr lang="pt-PT" sz="16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4509120"/>
            <a:ext cx="777686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/>
              <a:t>Pica-se algum gelo e verte-se numa jarra, partem-se os morangos, amoras, framboesas e os mirtilos em grande pedaços e coloca-se na jarra, junta-se água até cobrir tudo e mexe-se muito bem!!!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FAF6B5-F70F-47A4-B353-5EE608BF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873956"/>
            <a:ext cx="2913640" cy="268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53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6C5BB-DEA4-4602-A24A-B952129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Sobremesa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39D84A-7335-4E37-9BE0-FB4DC7635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pt-PT" i="1" dirty="0">
                <a:latin typeface="Bodoni MT" pitchFamily="18" charset="0"/>
              </a:rPr>
              <a:t>Espetada de frutas com canela</a:t>
            </a: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6E07372-8063-4BE6-BA59-A6FD09711BC3}"/>
              </a:ext>
            </a:extLst>
          </p:cNvPr>
          <p:cNvSpPr/>
          <p:nvPr/>
        </p:nvSpPr>
        <p:spPr>
          <a:xfrm>
            <a:off x="1331640" y="23488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i="1" u="sng" dirty="0">
                <a:solidFill>
                  <a:srgbClr val="C00000"/>
                </a:solidFill>
              </a:rPr>
              <a:t>Ingredientes:</a:t>
            </a:r>
          </a:p>
          <a:p>
            <a:r>
              <a:rPr lang="pt-PT" sz="2000" i="1" dirty="0"/>
              <a:t>-     Maçã</a:t>
            </a:r>
          </a:p>
          <a:p>
            <a:pPr marL="342900" indent="-342900">
              <a:buFontTx/>
              <a:buChar char="-"/>
            </a:pPr>
            <a:r>
              <a:rPr lang="pt-PT" sz="2000" i="1" dirty="0"/>
              <a:t>Laranja</a:t>
            </a:r>
          </a:p>
          <a:p>
            <a:pPr marL="342900" indent="-342900">
              <a:buFontTx/>
              <a:buChar char="-"/>
            </a:pPr>
            <a:r>
              <a:rPr lang="pt-PT" sz="2000" i="1" dirty="0"/>
              <a:t>Kiwi</a:t>
            </a:r>
          </a:p>
          <a:p>
            <a:pPr marL="342900" indent="-342900">
              <a:buFontTx/>
              <a:buChar char="-"/>
            </a:pPr>
            <a:r>
              <a:rPr lang="pt-PT" sz="2000" i="1" dirty="0"/>
              <a:t>Morango</a:t>
            </a:r>
          </a:p>
          <a:p>
            <a:pPr marL="342900" indent="-342900">
              <a:buFontTx/>
              <a:buChar char="-"/>
            </a:pPr>
            <a:r>
              <a:rPr lang="pt-PT" sz="2000" i="1" dirty="0"/>
              <a:t>Uva</a:t>
            </a:r>
          </a:p>
          <a:p>
            <a:pPr marL="342900" indent="-342900">
              <a:buFontTx/>
              <a:buChar char="-"/>
            </a:pPr>
            <a:r>
              <a:rPr lang="pt-PT" sz="2000" i="1" dirty="0"/>
              <a:t>Abacaxi</a:t>
            </a:r>
          </a:p>
          <a:p>
            <a:pPr marL="342900" indent="-342900">
              <a:buFontTx/>
              <a:buChar char="-"/>
            </a:pPr>
            <a:r>
              <a:rPr lang="pt-PT" sz="2000" i="1" dirty="0"/>
              <a:t>Canela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0E623B-F6E8-42F5-A4DA-FB8EA6538291}"/>
              </a:ext>
            </a:extLst>
          </p:cNvPr>
          <p:cNvSpPr/>
          <p:nvPr/>
        </p:nvSpPr>
        <p:spPr>
          <a:xfrm>
            <a:off x="755576" y="5257798"/>
            <a:ext cx="748883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 </a:t>
            </a:r>
            <a:r>
              <a:rPr lang="pt-PT" i="1" dirty="0"/>
              <a:t>Após lavar bem as frutas, cortaram-se em pequenos pedaços e foram colocados em paus de espetada, por fim para não oxidar foi colocada canela em pó.</a:t>
            </a:r>
            <a:r>
              <a:rPr lang="pt-PT" dirty="0"/>
              <a:t> </a:t>
            </a: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B6556D3A-2F96-4707-B88B-B8847A818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2201"/>
          <a:stretch/>
        </p:blipFill>
        <p:spPr bwMode="auto">
          <a:xfrm>
            <a:off x="4480749" y="2255167"/>
            <a:ext cx="301262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7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7320840-A55E-49EC-93FE-74F21A55CD3E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Menu Atum à Brás</a:t>
            </a:r>
            <a:endParaRPr lang="pt-P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3ABF2AE-AD4A-46EC-91E9-92D04E702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83540"/>
              </p:ext>
            </p:extLst>
          </p:nvPr>
        </p:nvGraphicFramePr>
        <p:xfrm>
          <a:off x="395536" y="1772816"/>
          <a:ext cx="5754370" cy="128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186753714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4760410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4457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Quantidade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Preço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141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Cascas de batata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722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Orégãos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1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Alho em pó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298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custo estimado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0,10€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38227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79520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064868E-2F2F-42E9-89B5-11619E9F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76033"/>
              </p:ext>
            </p:extLst>
          </p:nvPr>
        </p:nvGraphicFramePr>
        <p:xfrm>
          <a:off x="2627784" y="3573016"/>
          <a:ext cx="5754370" cy="281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3246948277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4970898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191591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Quantidade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Preço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02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batata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8153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agrião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350g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0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Chuchu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99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100g Abóbora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62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cenoura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7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cebola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17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batata doce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azeite q.b.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045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grão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63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Sal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5485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custo estimado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2,30€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2011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300kcal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231233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2F7531A-DEB2-4148-B06E-B7EBA643CE91}"/>
              </a:ext>
            </a:extLst>
          </p:cNvPr>
          <p:cNvSpPr txBox="1"/>
          <p:nvPr/>
        </p:nvSpPr>
        <p:spPr>
          <a:xfrm>
            <a:off x="755576" y="998230"/>
            <a:ext cx="86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Análise do custo do menu e das calorias ingeridas numa refeição para 4 pessoas: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A51B12-DB20-4D2A-9E8E-6925905293D1}"/>
              </a:ext>
            </a:extLst>
          </p:cNvPr>
          <p:cNvSpPr/>
          <p:nvPr/>
        </p:nvSpPr>
        <p:spPr>
          <a:xfrm>
            <a:off x="6217893" y="2141230"/>
            <a:ext cx="1362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Entrada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30EC4D1-C6F3-4E1E-B954-FD2D76A96CD8}"/>
              </a:ext>
            </a:extLst>
          </p:cNvPr>
          <p:cNvSpPr/>
          <p:nvPr/>
        </p:nvSpPr>
        <p:spPr>
          <a:xfrm>
            <a:off x="1619672" y="4473742"/>
            <a:ext cx="917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Sopa</a:t>
            </a:r>
          </a:p>
        </p:txBody>
      </p:sp>
    </p:spTree>
    <p:extLst>
      <p:ext uri="{BB962C8B-B14F-4D97-AF65-F5344CB8AC3E}">
        <p14:creationId xmlns:p14="http://schemas.microsoft.com/office/powerpoint/2010/main" val="346075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2A669-EA1F-49C7-9C46-78FE7C90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373658C9-4F9E-4658-A976-E3A1DA357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75431"/>
              </p:ext>
            </p:extLst>
          </p:nvPr>
        </p:nvGraphicFramePr>
        <p:xfrm>
          <a:off x="611560" y="620688"/>
          <a:ext cx="5754370" cy="3352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298624200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1178140448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743879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Quantidade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Preço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1668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batatas em palitos fininhos fritas anteriormente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7054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2 cebolas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27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4 dentes de alho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71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4 ovos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85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1 lata de atum 200g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28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Camarões descascados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70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Azeite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10ml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8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Sal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45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pt-PT" sz="1600" kern="1200" dirty="0">
                          <a:effectLst/>
                        </a:rPr>
                        <a:t>Louro e salsa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831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custo estimado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5,80€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6152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850kcal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27758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5AB293C1-8165-4BC6-A7DE-06683441BFFF}"/>
              </a:ext>
            </a:extLst>
          </p:cNvPr>
          <p:cNvSpPr/>
          <p:nvPr/>
        </p:nvSpPr>
        <p:spPr>
          <a:xfrm>
            <a:off x="6228184" y="1700808"/>
            <a:ext cx="15373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Prato Principal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54802C9-13F4-4922-8FD1-993680BEE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58465"/>
              </p:ext>
            </p:extLst>
          </p:nvPr>
        </p:nvGraphicFramePr>
        <p:xfrm>
          <a:off x="2699792" y="4755943"/>
          <a:ext cx="5754370" cy="1538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783458632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152490222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619199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Quantidade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Preço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402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Gelo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666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Pacote de frutos vermelhos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387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Hortelã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45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Água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75617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custo estimado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2,60€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6020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5202531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1F4B9420-DEFB-4D2D-9F96-243C5E2EF13D}"/>
              </a:ext>
            </a:extLst>
          </p:cNvPr>
          <p:cNvSpPr/>
          <p:nvPr/>
        </p:nvSpPr>
        <p:spPr>
          <a:xfrm>
            <a:off x="1162473" y="5032888"/>
            <a:ext cx="1537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Bebida</a:t>
            </a:r>
          </a:p>
        </p:txBody>
      </p:sp>
    </p:spTree>
    <p:extLst>
      <p:ext uri="{BB962C8B-B14F-4D97-AF65-F5344CB8AC3E}">
        <p14:creationId xmlns:p14="http://schemas.microsoft.com/office/powerpoint/2010/main" val="329410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699</Words>
  <Application>Microsoft Office PowerPoint</Application>
  <PresentationFormat>Apresentação no Ecrã (4:3)</PresentationFormat>
  <Paragraphs>177</Paragraphs>
  <Slides>10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Bodoni MT</vt:lpstr>
      <vt:lpstr>Calibri</vt:lpstr>
      <vt:lpstr>Symbol</vt:lpstr>
      <vt:lpstr>Times New Roman</vt:lpstr>
      <vt:lpstr>Tema do Office</vt:lpstr>
      <vt:lpstr>E.B. 1,2,3 c/JI Pedro Santarém</vt:lpstr>
      <vt:lpstr>Apresentação do PowerPoint</vt:lpstr>
      <vt:lpstr>Apresentação do PowerPoint</vt:lpstr>
      <vt:lpstr>Sopa</vt:lpstr>
      <vt:lpstr>Prato principal </vt:lpstr>
      <vt:lpstr>Bebida</vt:lpstr>
      <vt:lpstr>Sobremesa</vt:lpstr>
      <vt:lpstr>Apresentação do PowerPoint</vt:lpstr>
      <vt:lpstr>Apresentação do PowerPoint</vt:lpstr>
      <vt:lpstr>Apresentação do PowerPoint</vt:lpstr>
    </vt:vector>
  </TitlesOfParts>
  <Company>BMWT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Eco-Cozinheiros</dc:title>
  <dc:creator>Professor</dc:creator>
  <cp:lastModifiedBy>lidia almeida</cp:lastModifiedBy>
  <cp:revision>27</cp:revision>
  <dcterms:created xsi:type="dcterms:W3CDTF">2020-02-17T08:53:22Z</dcterms:created>
  <dcterms:modified xsi:type="dcterms:W3CDTF">2020-02-20T18:37:04Z</dcterms:modified>
</cp:coreProperties>
</file>