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8" r:id="rId4"/>
    <p:sldId id="269" r:id="rId5"/>
    <p:sldId id="260" r:id="rId6"/>
    <p:sldId id="261" r:id="rId7"/>
    <p:sldId id="270" r:id="rId8"/>
    <p:sldId id="272" r:id="rId9"/>
    <p:sldId id="262" r:id="rId10"/>
    <p:sldId id="264" r:id="rId11"/>
    <p:sldId id="267" r:id="rId12"/>
    <p:sldId id="271" r:id="rId13"/>
    <p:sldId id="273" r:id="rId14"/>
    <p:sldId id="274" r:id="rId15"/>
    <p:sldId id="280" r:id="rId16"/>
    <p:sldId id="265" r:id="rId17"/>
    <p:sldId id="275" r:id="rId18"/>
    <p:sldId id="268" r:id="rId19"/>
    <p:sldId id="276" r:id="rId20"/>
    <p:sldId id="277" r:id="rId21"/>
    <p:sldId id="278" r:id="rId22"/>
    <p:sldId id="279" r:id="rId23"/>
    <p:sldId id="281" r:id="rId2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A95D-A4CE-415C-9465-BADFB5A5ED0B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2DF-D00E-4FF8-9859-08E35EFEB477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A95D-A4CE-415C-9465-BADFB5A5ED0B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2DF-D00E-4FF8-9859-08E35EFEB47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A95D-A4CE-415C-9465-BADFB5A5ED0B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2DF-D00E-4FF8-9859-08E35EFEB47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A95D-A4CE-415C-9465-BADFB5A5ED0B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2DF-D00E-4FF8-9859-08E35EFEB47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A95D-A4CE-415C-9465-BADFB5A5ED0B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2DF-D00E-4FF8-9859-08E35EFEB477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A95D-A4CE-415C-9465-BADFB5A5ED0B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2DF-D00E-4FF8-9859-08E35EFEB47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A95D-A4CE-415C-9465-BADFB5A5ED0B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2DF-D00E-4FF8-9859-08E35EFEB47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A95D-A4CE-415C-9465-BADFB5A5ED0B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2DF-D00E-4FF8-9859-08E35EFEB47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A95D-A4CE-415C-9465-BADFB5A5ED0B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2DF-D00E-4FF8-9859-08E35EFEB47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A95D-A4CE-415C-9465-BADFB5A5ED0B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2DF-D00E-4FF8-9859-08E35EFEB47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A95D-A4CE-415C-9465-BADFB5A5ED0B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76F2DF-D00E-4FF8-9859-08E35EFEB477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DCA95D-A4CE-415C-9465-BADFB5A5ED0B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76F2DF-D00E-4FF8-9859-08E35EFEB477}" type="slidenum">
              <a:rPr lang="pt-PT" smtClean="0"/>
              <a:t>‹nº›</a:t>
            </a:fld>
            <a:endParaRPr lang="pt-PT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3962" y="1268760"/>
            <a:ext cx="7772400" cy="1181689"/>
          </a:xfrm>
        </p:spPr>
        <p:txBody>
          <a:bodyPr/>
          <a:lstStyle/>
          <a:p>
            <a:pPr algn="ctr"/>
            <a:r>
              <a:rPr lang="pt-PT" dirty="0"/>
              <a:t>Eco- Ementa 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512168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6429"/>
            <a:ext cx="1512168" cy="60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29" y="2636912"/>
            <a:ext cx="6752427" cy="368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Resultado de imagem para Clube EcoEscola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24138"/>
            <a:ext cx="819150" cy="65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05" y="90061"/>
            <a:ext cx="665835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968552"/>
          </a:xfrm>
        </p:spPr>
        <p:txBody>
          <a:bodyPr>
            <a:noAutofit/>
          </a:bodyPr>
          <a:lstStyle/>
          <a:p>
            <a:pPr marL="0" indent="0" algn="just" fontAlgn="base">
              <a:spcAft>
                <a:spcPts val="600"/>
              </a:spcAft>
              <a:buNone/>
            </a:pPr>
            <a:r>
              <a:rPr lang="pt-PT" sz="2400" b="1" dirty="0">
                <a:latin typeface="+mj-lt"/>
              </a:rPr>
              <a:t>PREPARAÇÃO:</a:t>
            </a:r>
          </a:p>
          <a:p>
            <a:pPr marL="0" indent="0" algn="just" fontAlgn="base">
              <a:spcAft>
                <a:spcPts val="600"/>
              </a:spcAft>
              <a:buNone/>
            </a:pPr>
            <a:endParaRPr lang="pt-PT" sz="2400" b="1" dirty="0">
              <a:latin typeface="+mj-lt"/>
            </a:endParaRPr>
          </a:p>
          <a:p>
            <a:pPr algn="just" fontAlgn="base">
              <a:spcAft>
                <a:spcPts val="600"/>
              </a:spcAft>
            </a:pPr>
            <a:r>
              <a:rPr lang="pt-PT" sz="2400" dirty="0">
                <a:latin typeface="+mj-lt"/>
              </a:rPr>
              <a:t>Ferva água temperada com um pouco de sal; junte os filetes; deixe-os cozer durante dois minutos e reserve-os à parte depois de escorridos;</a:t>
            </a:r>
          </a:p>
          <a:p>
            <a:pPr algn="just" fontAlgn="base">
              <a:spcAft>
                <a:spcPts val="600"/>
              </a:spcAft>
            </a:pPr>
            <a:r>
              <a:rPr lang="pt-PT" sz="2400" dirty="0">
                <a:latin typeface="+mj-lt"/>
              </a:rPr>
              <a:t>Descasque e corte as cebolas em meias luas finas e pique os alhos. Coloque a cebola e o alho em azeite com uma folha de louro, tempere com sal e cozinhe até amaciar;</a:t>
            </a:r>
          </a:p>
          <a:p>
            <a:pPr algn="just" fontAlgn="base">
              <a:spcAft>
                <a:spcPts val="600"/>
              </a:spcAft>
            </a:pPr>
            <a:r>
              <a:rPr lang="pt-PT" sz="2400" dirty="0">
                <a:latin typeface="+mj-lt"/>
              </a:rPr>
              <a:t>Corte as batatas em quartos de lua e deite-as para uma frigideira. Junte metade da cebola, a salsa picada e misture delicadamente;</a:t>
            </a:r>
          </a:p>
          <a:p>
            <a:pPr algn="just" fontAlgn="base">
              <a:spcAft>
                <a:spcPts val="600"/>
              </a:spcAft>
            </a:pPr>
            <a:endParaRPr lang="pt-PT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655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>
            <a:normAutofit/>
          </a:bodyPr>
          <a:lstStyle/>
          <a:p>
            <a:pPr algn="just" fontAlgn="base">
              <a:spcAft>
                <a:spcPts val="600"/>
              </a:spcAft>
            </a:pPr>
            <a:r>
              <a:rPr lang="pt-PT" sz="2400" dirty="0">
                <a:latin typeface="+mj-lt"/>
              </a:rPr>
              <a:t>Coloque metade das batatas num tabuleiro de louça e sobreponha os filetes; </a:t>
            </a:r>
          </a:p>
          <a:p>
            <a:pPr algn="just" fontAlgn="base">
              <a:spcAft>
                <a:spcPts val="600"/>
              </a:spcAft>
            </a:pPr>
            <a:r>
              <a:rPr lang="pt-PT" sz="2400" dirty="0">
                <a:latin typeface="+mj-lt"/>
              </a:rPr>
              <a:t>Cubra com as restantes batatas, e cebola em sobra e leve ao forno pré-aquecido, até ficar douradinho.</a:t>
            </a:r>
          </a:p>
          <a:p>
            <a:pPr algn="just" fontAlgn="base">
              <a:spcAft>
                <a:spcPts val="600"/>
              </a:spcAft>
            </a:pPr>
            <a:r>
              <a:rPr lang="pt-PT" sz="2400" dirty="0">
                <a:latin typeface="+mj-lt"/>
              </a:rPr>
              <a:t> Sirva polvilhado com o ovo cozido picado, salsa e azeitonas.</a:t>
            </a:r>
          </a:p>
          <a:p>
            <a:pPr algn="just" fontAlgn="base">
              <a:spcAft>
                <a:spcPts val="600"/>
              </a:spcAft>
            </a:pPr>
            <a:endParaRPr lang="pt-PT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7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fessor\Downloads\20200217_152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7965" y="1460781"/>
            <a:ext cx="502805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rofessor\Downloads\20200217_153045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8519" y="1640801"/>
            <a:ext cx="502805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1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fessor\Downloads\20200217_153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27941" y="1640813"/>
            <a:ext cx="513658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rofessor\Downloads\20200217_153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8238" y="1222454"/>
            <a:ext cx="5208596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fessor\Downloads\20200217_154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6753" y="1460221"/>
            <a:ext cx="5539671" cy="45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rofessor\Downloads\20200217_155129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8542" y="1629022"/>
            <a:ext cx="5580112" cy="41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196752"/>
            <a:ext cx="86391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77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pt-PT" sz="2800" b="1" dirty="0" smtClean="0"/>
              <a:t>DELÍCIA DE MORANGO</a:t>
            </a:r>
            <a:endParaRPr lang="pt-PT" sz="28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b="1" dirty="0" smtClean="0">
                <a:latin typeface="+mj-lt"/>
              </a:rPr>
              <a:t>INGREDIENTES:</a:t>
            </a:r>
          </a:p>
          <a:p>
            <a:r>
              <a:rPr lang="pt-PT" sz="2400" dirty="0" smtClean="0">
                <a:latin typeface="+mj-lt"/>
              </a:rPr>
              <a:t>500ml de água;</a:t>
            </a:r>
          </a:p>
          <a:p>
            <a:r>
              <a:rPr lang="pt-PT" sz="2400" dirty="0" smtClean="0">
                <a:latin typeface="+mj-lt"/>
              </a:rPr>
              <a:t>Uma saqueta </a:t>
            </a:r>
            <a:r>
              <a:rPr lang="pt-PT" sz="2400" dirty="0">
                <a:latin typeface="+mj-lt"/>
              </a:rPr>
              <a:t>de gelatina de morango;</a:t>
            </a:r>
          </a:p>
          <a:p>
            <a:r>
              <a:rPr lang="pt-PT" sz="2400" dirty="0" smtClean="0">
                <a:latin typeface="+mj-lt"/>
              </a:rPr>
              <a:t>85g de morangos.</a:t>
            </a:r>
            <a:endParaRPr lang="pt-PT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767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457200" y="620688"/>
            <a:ext cx="8229600" cy="554461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pt-PT" sz="2400" b="1" dirty="0" smtClean="0">
                <a:latin typeface="+mj-lt"/>
              </a:rPr>
              <a:t>PREPARAÇÃO:</a:t>
            </a:r>
          </a:p>
          <a:p>
            <a:pPr algn="just">
              <a:spcAft>
                <a:spcPts val="600"/>
              </a:spcAft>
            </a:pPr>
            <a:endParaRPr lang="pt-PT" sz="2400" dirty="0" smtClean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pt-PT" sz="2400" dirty="0" smtClean="0">
                <a:latin typeface="+mj-lt"/>
              </a:rPr>
              <a:t>Ferva 1/4 </a:t>
            </a:r>
            <a:r>
              <a:rPr lang="pt-PT" sz="2400" dirty="0">
                <a:latin typeface="+mj-lt"/>
              </a:rPr>
              <a:t>litro de água e junte suavemente o conteúdo </a:t>
            </a:r>
            <a:r>
              <a:rPr lang="pt-PT" sz="2400" dirty="0" smtClean="0">
                <a:latin typeface="+mj-lt"/>
              </a:rPr>
              <a:t>da</a:t>
            </a:r>
            <a:r>
              <a:rPr lang="pt-PT" sz="2400" dirty="0" smtClean="0">
                <a:latin typeface="+mj-lt"/>
              </a:rPr>
              <a:t> saqueta </a:t>
            </a:r>
            <a:r>
              <a:rPr lang="pt-PT" sz="2400" dirty="0">
                <a:latin typeface="+mj-lt"/>
              </a:rPr>
              <a:t>de </a:t>
            </a:r>
            <a:r>
              <a:rPr lang="pt-PT" sz="2400" dirty="0" smtClean="0">
                <a:latin typeface="+mj-lt"/>
              </a:rPr>
              <a:t>gelatina;</a:t>
            </a:r>
            <a:endParaRPr lang="pt-PT" sz="2400" dirty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pt-PT" sz="2400" dirty="0">
                <a:latin typeface="+mj-lt"/>
              </a:rPr>
              <a:t>Vá mexendo devagar até o pó de gelatina ficar bem </a:t>
            </a:r>
            <a:r>
              <a:rPr lang="pt-PT" sz="2400" dirty="0" smtClean="0">
                <a:latin typeface="+mj-lt"/>
              </a:rPr>
              <a:t>dissolvido;</a:t>
            </a:r>
            <a:endParaRPr lang="pt-PT" sz="2400" dirty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pt-PT" sz="2400" dirty="0" smtClean="0">
                <a:latin typeface="+mj-lt"/>
              </a:rPr>
              <a:t>Junte 1/4 </a:t>
            </a:r>
            <a:r>
              <a:rPr lang="pt-PT" sz="2400" dirty="0">
                <a:latin typeface="+mj-lt"/>
              </a:rPr>
              <a:t>litro de água </a:t>
            </a:r>
            <a:r>
              <a:rPr lang="pt-PT" sz="2400" dirty="0" smtClean="0">
                <a:latin typeface="+mj-lt"/>
              </a:rPr>
              <a:t>fria ao preparado;</a:t>
            </a:r>
            <a:endParaRPr lang="pt-PT" sz="2400" dirty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pt-PT" sz="2400" dirty="0">
                <a:latin typeface="+mj-lt"/>
              </a:rPr>
              <a:t>Misture tudo muito bem;</a:t>
            </a:r>
          </a:p>
          <a:p>
            <a:pPr algn="just">
              <a:spcAft>
                <a:spcPts val="600"/>
              </a:spcAft>
            </a:pPr>
            <a:r>
              <a:rPr lang="pt-PT" sz="2400" dirty="0">
                <a:latin typeface="+mj-lt"/>
              </a:rPr>
              <a:t>Coloque em taças individuais morangos cortados em pedaços pequenos;</a:t>
            </a:r>
          </a:p>
          <a:p>
            <a:pPr algn="just">
              <a:spcAft>
                <a:spcPts val="600"/>
              </a:spcAft>
            </a:pPr>
            <a:r>
              <a:rPr lang="pt-PT" sz="2400" dirty="0">
                <a:latin typeface="+mj-lt"/>
              </a:rPr>
              <a:t>Junte-lhes o preparado de gelatina e coloque as taças no frigorífico até solidificar.</a:t>
            </a:r>
          </a:p>
        </p:txBody>
      </p:sp>
    </p:spTree>
    <p:extLst>
      <p:ext uri="{BB962C8B-B14F-4D97-AF65-F5344CB8AC3E}">
        <p14:creationId xmlns:p14="http://schemas.microsoft.com/office/powerpoint/2010/main" val="30797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fessor\Downloads\20200217_150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48006" y="1708246"/>
            <a:ext cx="524407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rofessor\Downloads\20200217_145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75128" y="1649128"/>
            <a:ext cx="5244560" cy="405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6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ofessor\Downloads\20200217_151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40568" y="1484784"/>
            <a:ext cx="54726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rofessor\Downloads\20200217_151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74181" y="1662524"/>
            <a:ext cx="5328593" cy="353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69976" y="836712"/>
            <a:ext cx="6336704" cy="576064"/>
          </a:xfrm>
        </p:spPr>
        <p:txBody>
          <a:bodyPr>
            <a:normAutofit/>
          </a:bodyPr>
          <a:lstStyle/>
          <a:p>
            <a:pPr algn="ctr"/>
            <a:r>
              <a:rPr lang="pt-PT" sz="2800" b="1" dirty="0"/>
              <a:t>CREME DE CENOURA E </a:t>
            </a:r>
            <a:r>
              <a:rPr lang="pt-PT" sz="2800" b="1" dirty="0" smtClean="0"/>
              <a:t>GENGIBRE</a:t>
            </a:r>
            <a:endParaRPr lang="pt-PT" sz="2800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PT" sz="2400" b="1" dirty="0">
                <a:latin typeface="+mj-lt"/>
              </a:rPr>
              <a:t>INGREDIENTES:</a:t>
            </a:r>
            <a:endParaRPr lang="pt-PT" sz="2400" dirty="0">
              <a:latin typeface="+mj-lt"/>
            </a:endParaRPr>
          </a:p>
          <a:p>
            <a:pPr lvl="0" fontAlgn="base"/>
            <a:r>
              <a:rPr lang="pt-PT" sz="2400" dirty="0" smtClean="0">
                <a:latin typeface="+mj-lt"/>
              </a:rPr>
              <a:t>3</a:t>
            </a:r>
            <a:r>
              <a:rPr lang="pt-PT" sz="2400" dirty="0" smtClean="0">
                <a:latin typeface="+mj-lt"/>
              </a:rPr>
              <a:t> </a:t>
            </a:r>
            <a:r>
              <a:rPr lang="pt-PT" sz="2400" dirty="0">
                <a:latin typeface="+mj-lt"/>
              </a:rPr>
              <a:t>cenouras </a:t>
            </a:r>
            <a:r>
              <a:rPr lang="pt-PT" sz="2400" dirty="0" smtClean="0">
                <a:latin typeface="+mj-lt"/>
              </a:rPr>
              <a:t>médias;</a:t>
            </a:r>
            <a:endParaRPr lang="pt-PT" sz="2400" dirty="0">
              <a:latin typeface="+mj-lt"/>
            </a:endParaRPr>
          </a:p>
          <a:p>
            <a:pPr lvl="0" fontAlgn="base"/>
            <a:r>
              <a:rPr lang="pt-PT" sz="2400" dirty="0">
                <a:latin typeface="+mj-lt"/>
              </a:rPr>
              <a:t>1</a:t>
            </a:r>
            <a:r>
              <a:rPr lang="pt-PT" sz="2400" dirty="0" smtClean="0">
                <a:latin typeface="+mj-lt"/>
              </a:rPr>
              <a:t> cebola;</a:t>
            </a:r>
            <a:endParaRPr lang="pt-PT" sz="2400" dirty="0">
              <a:latin typeface="+mj-lt"/>
            </a:endParaRPr>
          </a:p>
          <a:p>
            <a:pPr lvl="0" fontAlgn="base"/>
            <a:r>
              <a:rPr lang="pt-PT" sz="2400" dirty="0" smtClean="0">
                <a:latin typeface="+mj-lt"/>
              </a:rPr>
              <a:t>3 </a:t>
            </a:r>
            <a:r>
              <a:rPr lang="pt-PT" sz="2400" dirty="0">
                <a:latin typeface="+mj-lt"/>
              </a:rPr>
              <a:t>batatas;</a:t>
            </a:r>
          </a:p>
          <a:p>
            <a:pPr lvl="0" fontAlgn="base"/>
            <a:r>
              <a:rPr lang="pt-PT" sz="2400" dirty="0">
                <a:latin typeface="+mj-lt"/>
              </a:rPr>
              <a:t>1 pedaço de cerca de 4 cm de gengibre;</a:t>
            </a:r>
          </a:p>
          <a:p>
            <a:pPr lvl="0" fontAlgn="base"/>
            <a:r>
              <a:rPr lang="pt-PT" sz="2400" dirty="0">
                <a:latin typeface="+mj-lt"/>
              </a:rPr>
              <a:t>azeite </a:t>
            </a:r>
            <a:r>
              <a:rPr lang="pt-PT" sz="2400" dirty="0" smtClean="0">
                <a:latin typeface="+mj-lt"/>
              </a:rPr>
              <a:t>q.b</a:t>
            </a:r>
            <a:r>
              <a:rPr lang="pt-PT" sz="2400" dirty="0">
                <a:latin typeface="+mj-lt"/>
              </a:rPr>
              <a:t>.;</a:t>
            </a:r>
          </a:p>
          <a:p>
            <a:pPr lvl="0" fontAlgn="base"/>
            <a:r>
              <a:rPr lang="pt-PT" sz="2400" dirty="0">
                <a:latin typeface="+mj-lt"/>
              </a:rPr>
              <a:t>sal marinho </a:t>
            </a:r>
            <a:r>
              <a:rPr lang="pt-PT" sz="2400" dirty="0" smtClean="0">
                <a:latin typeface="+mj-lt"/>
              </a:rPr>
              <a:t>q.b</a:t>
            </a:r>
            <a:r>
              <a:rPr lang="pt-PT" sz="2400" dirty="0">
                <a:latin typeface="+mj-lt"/>
              </a:rPr>
              <a:t>.;</a:t>
            </a:r>
          </a:p>
          <a:p>
            <a:pPr lvl="0" fontAlgn="base"/>
            <a:r>
              <a:rPr lang="pt-PT" sz="2400" dirty="0">
                <a:latin typeface="+mj-lt"/>
              </a:rPr>
              <a:t>1 dente de alho;</a:t>
            </a:r>
          </a:p>
          <a:p>
            <a:pPr lvl="0" fontAlgn="base"/>
            <a:r>
              <a:rPr lang="pt-PT" sz="2400" dirty="0">
                <a:latin typeface="+mj-lt"/>
              </a:rPr>
              <a:t>cebolinho.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pt-PT" sz="2800" b="1" dirty="0" smtClean="0"/>
              <a:t>REFRESCO DE LIMÃO E HORTELÃ</a:t>
            </a:r>
            <a:endParaRPr lang="pt-PT" sz="28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b="1" dirty="0" smtClean="0">
                <a:latin typeface="+mj-lt"/>
              </a:rPr>
              <a:t>INGREDIENTES:</a:t>
            </a:r>
          </a:p>
          <a:p>
            <a:r>
              <a:rPr lang="pt-PT" sz="2400" dirty="0" smtClean="0">
                <a:latin typeface="+mj-lt"/>
              </a:rPr>
              <a:t>Dois </a:t>
            </a:r>
            <a:r>
              <a:rPr lang="pt-PT" sz="2400" dirty="0">
                <a:latin typeface="+mj-lt"/>
              </a:rPr>
              <a:t>limões;</a:t>
            </a:r>
          </a:p>
          <a:p>
            <a:r>
              <a:rPr lang="pt-PT" sz="2400" dirty="0">
                <a:latin typeface="+mj-lt"/>
              </a:rPr>
              <a:t>Um raminho de hortelã;</a:t>
            </a:r>
          </a:p>
          <a:p>
            <a:r>
              <a:rPr lang="pt-PT" sz="2400" dirty="0">
                <a:latin typeface="+mj-lt"/>
              </a:rPr>
              <a:t>Açúcar q.b.;</a:t>
            </a:r>
          </a:p>
          <a:p>
            <a:r>
              <a:rPr lang="pt-PT" sz="2400" dirty="0" smtClean="0">
                <a:latin typeface="+mj-lt"/>
              </a:rPr>
              <a:t>1l</a:t>
            </a:r>
            <a:r>
              <a:rPr lang="pt-PT" sz="2400" dirty="0" smtClean="0">
                <a:latin typeface="+mj-lt"/>
              </a:rPr>
              <a:t> </a:t>
            </a:r>
            <a:r>
              <a:rPr lang="pt-PT" sz="2400" dirty="0">
                <a:latin typeface="+mj-lt"/>
              </a:rPr>
              <a:t>de água.</a:t>
            </a:r>
          </a:p>
          <a:p>
            <a:endParaRPr lang="pt-PT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485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b="1" dirty="0" smtClean="0">
                <a:latin typeface="+mj-lt"/>
              </a:rPr>
              <a:t>PREPARAÇÃO:</a:t>
            </a:r>
          </a:p>
          <a:p>
            <a:pPr marL="0" indent="0">
              <a:buNone/>
            </a:pPr>
            <a:endParaRPr lang="pt-PT" sz="2400" b="1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pt-PT" sz="2400" dirty="0" smtClean="0">
                <a:latin typeface="+mj-lt"/>
              </a:rPr>
              <a:t>Corte </a:t>
            </a:r>
            <a:r>
              <a:rPr lang="pt-PT" sz="2400" dirty="0">
                <a:latin typeface="+mj-lt"/>
              </a:rPr>
              <a:t>os limões a meio e esprema o sumo para uma jarra;</a:t>
            </a:r>
          </a:p>
          <a:p>
            <a:pPr>
              <a:spcAft>
                <a:spcPts val="600"/>
              </a:spcAft>
            </a:pPr>
            <a:r>
              <a:rPr lang="pt-PT" sz="2400" dirty="0">
                <a:latin typeface="+mj-lt"/>
              </a:rPr>
              <a:t>Junte-lhe a água e adoce a gosto;</a:t>
            </a:r>
          </a:p>
          <a:p>
            <a:pPr>
              <a:spcAft>
                <a:spcPts val="600"/>
              </a:spcAft>
            </a:pPr>
            <a:r>
              <a:rPr lang="pt-PT" sz="2400" dirty="0">
                <a:latin typeface="+mj-lt"/>
              </a:rPr>
              <a:t>Acrescente folhas de hortelã q.b.</a:t>
            </a:r>
          </a:p>
        </p:txBody>
      </p:sp>
    </p:spTree>
    <p:extLst>
      <p:ext uri="{BB962C8B-B14F-4D97-AF65-F5344CB8AC3E}">
        <p14:creationId xmlns:p14="http://schemas.microsoft.com/office/powerpoint/2010/main" val="29124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rofessor\Downloads\20200217_1611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57713" y="1667023"/>
            <a:ext cx="5431659" cy="39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rofessor\Downloads\20200217_16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6533" y="1664805"/>
            <a:ext cx="532859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6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 apetite!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35163"/>
            <a:ext cx="7056784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3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688632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PT" sz="2400" b="1" dirty="0">
                <a:latin typeface="+mj-lt"/>
              </a:rPr>
              <a:t>PREPARAÇÃO: </a:t>
            </a:r>
            <a:endParaRPr lang="pt-PT" sz="2400" b="1" dirty="0" smtClean="0">
              <a:latin typeface="+mj-lt"/>
            </a:endParaRPr>
          </a:p>
          <a:p>
            <a:pPr marL="0" indent="0" algn="just" fontAlgn="base">
              <a:buNone/>
            </a:pPr>
            <a:endParaRPr lang="pt-PT" sz="1800" dirty="0">
              <a:latin typeface="+mj-lt"/>
            </a:endParaRPr>
          </a:p>
          <a:p>
            <a:pPr lvl="0" algn="just" fontAlgn="base">
              <a:spcAft>
                <a:spcPts val="600"/>
              </a:spcAft>
            </a:pPr>
            <a:r>
              <a:rPr lang="pt-PT" sz="2200" dirty="0">
                <a:latin typeface="+mj-lt"/>
              </a:rPr>
              <a:t>Descascar e lavar os legumes;</a:t>
            </a:r>
          </a:p>
          <a:p>
            <a:pPr lvl="0" algn="just" fontAlgn="base">
              <a:spcAft>
                <a:spcPts val="600"/>
              </a:spcAft>
            </a:pPr>
            <a:r>
              <a:rPr lang="pt-PT" sz="2200" dirty="0">
                <a:latin typeface="+mj-lt"/>
              </a:rPr>
              <a:t>Cortar as cenouras em pedaços pequenos e a couve, as cebolas e as batatas em pedaços médios.</a:t>
            </a:r>
          </a:p>
          <a:p>
            <a:pPr lvl="0" algn="just" fontAlgn="base">
              <a:spcAft>
                <a:spcPts val="600"/>
              </a:spcAft>
            </a:pPr>
            <a:r>
              <a:rPr lang="pt-PT" sz="2200" dirty="0">
                <a:latin typeface="+mj-lt"/>
              </a:rPr>
              <a:t>Junte os legumes numa panela e cubra com água até ao nível dos legumes. Cozinhar durante 30 minutos em chama média.</a:t>
            </a:r>
          </a:p>
          <a:p>
            <a:pPr lvl="0" algn="just" fontAlgn="base">
              <a:spcAft>
                <a:spcPts val="600"/>
              </a:spcAft>
            </a:pPr>
            <a:r>
              <a:rPr lang="pt-PT" sz="2200" dirty="0">
                <a:latin typeface="+mj-lt"/>
              </a:rPr>
              <a:t>Adicione sal marinho, um pouco de azeite e passe com a varinha mágica. Se necessário adicione um pouco de água, consoante a textura que queira obter, mais cremosa ou mais líquida.</a:t>
            </a:r>
          </a:p>
          <a:p>
            <a:pPr lvl="0" algn="just" fontAlgn="base">
              <a:spcAft>
                <a:spcPts val="600"/>
              </a:spcAft>
            </a:pPr>
            <a:r>
              <a:rPr lang="pt-PT" sz="2200" dirty="0">
                <a:latin typeface="+mj-lt"/>
              </a:rPr>
              <a:t> Adicione 1 dente de alho ralado.</a:t>
            </a:r>
          </a:p>
          <a:p>
            <a:pPr lvl="0" algn="just" fontAlgn="base">
              <a:spcAft>
                <a:spcPts val="600"/>
              </a:spcAft>
            </a:pPr>
            <a:r>
              <a:rPr lang="pt-PT" sz="2200" dirty="0">
                <a:latin typeface="+mj-lt"/>
              </a:rPr>
              <a:t>Rale o gengibre, num ralador mais fino, e esprema com as mãos a polpa que foi ralada. Pode espremer o sumo de gengibre diretamente na sopa</a:t>
            </a:r>
            <a:r>
              <a:rPr lang="pt-PT" sz="2200" dirty="0" smtClean="0">
                <a:latin typeface="+mj-lt"/>
              </a:rPr>
              <a:t>.</a:t>
            </a:r>
          </a:p>
          <a:p>
            <a:pPr lvl="0" algn="just" fontAlgn="base">
              <a:spcAft>
                <a:spcPts val="600"/>
              </a:spcAft>
            </a:pPr>
            <a:r>
              <a:rPr lang="pt-PT" sz="2200" dirty="0" smtClean="0">
                <a:latin typeface="+mj-lt"/>
              </a:rPr>
              <a:t>Guarneça a sopa com cebolinho.</a:t>
            </a:r>
            <a:endParaRPr lang="pt-PT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fessor\Downloads\20200217_153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24" y="1653010"/>
            <a:ext cx="4716016" cy="38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ofessor\Downloads\20200217_153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0736" y="1743854"/>
            <a:ext cx="4772305" cy="37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556" y="836712"/>
            <a:ext cx="7992888" cy="576064"/>
          </a:xfrm>
        </p:spPr>
        <p:txBody>
          <a:bodyPr>
            <a:normAutofit/>
          </a:bodyPr>
          <a:lstStyle/>
          <a:p>
            <a:pPr algn="ctr" fontAlgn="base"/>
            <a:r>
              <a:rPr lang="pt-PT" sz="2800" b="1" dirty="0" smtClean="0"/>
              <a:t>SALADA DE ALFACE, CEBOLA E CENOURA</a:t>
            </a:r>
            <a:endParaRPr lang="pt-PT" sz="28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PT" sz="2400" b="1" dirty="0">
                <a:latin typeface="+mj-lt"/>
              </a:rPr>
              <a:t>INGREDIENTES:</a:t>
            </a:r>
            <a:endParaRPr lang="pt-PT" sz="2400" dirty="0">
              <a:latin typeface="+mj-lt"/>
            </a:endParaRPr>
          </a:p>
          <a:p>
            <a:pPr lvl="0" fontAlgn="base"/>
            <a:r>
              <a:rPr lang="pt-PT" sz="2400" dirty="0">
                <a:latin typeface="+mj-lt"/>
              </a:rPr>
              <a:t>2 cenouras médias;</a:t>
            </a:r>
          </a:p>
          <a:p>
            <a:pPr lvl="0" fontAlgn="base"/>
            <a:r>
              <a:rPr lang="pt-PT" sz="2400" dirty="0">
                <a:latin typeface="+mj-lt"/>
              </a:rPr>
              <a:t>1 alface pequena da horta da escola;</a:t>
            </a:r>
          </a:p>
          <a:p>
            <a:pPr lvl="0" fontAlgn="base"/>
            <a:r>
              <a:rPr lang="pt-PT" sz="2400" dirty="0">
                <a:latin typeface="+mj-lt"/>
              </a:rPr>
              <a:t>1 </a:t>
            </a:r>
            <a:r>
              <a:rPr lang="pt-PT" sz="2400" dirty="0" smtClean="0">
                <a:latin typeface="+mj-lt"/>
              </a:rPr>
              <a:t>cebola</a:t>
            </a:r>
            <a:r>
              <a:rPr lang="pt-PT" sz="2400" dirty="0">
                <a:latin typeface="+mj-lt"/>
              </a:rPr>
              <a:t>;</a:t>
            </a:r>
          </a:p>
          <a:p>
            <a:pPr lvl="0" fontAlgn="base"/>
            <a:r>
              <a:rPr lang="pt-PT" sz="2400" dirty="0">
                <a:latin typeface="+mj-lt"/>
              </a:rPr>
              <a:t>Sumo de limão a gosto;</a:t>
            </a:r>
          </a:p>
          <a:p>
            <a:pPr lvl="0" fontAlgn="base"/>
            <a:r>
              <a:rPr lang="pt-PT" sz="2400" dirty="0">
                <a:latin typeface="+mj-lt"/>
              </a:rPr>
              <a:t>Sal fino q.b.;</a:t>
            </a:r>
          </a:p>
          <a:p>
            <a:pPr lvl="0" fontAlgn="base"/>
            <a:r>
              <a:rPr lang="pt-PT" sz="2400" dirty="0">
                <a:latin typeface="+mj-lt"/>
              </a:rPr>
              <a:t>Azeite </a:t>
            </a:r>
            <a:r>
              <a:rPr lang="pt-PT" sz="2400" dirty="0" err="1">
                <a:latin typeface="+mj-lt"/>
              </a:rPr>
              <a:t>qb</a:t>
            </a:r>
            <a:r>
              <a:rPr lang="pt-PT" sz="2400" dirty="0">
                <a:latin typeface="+mj-lt"/>
              </a:rPr>
              <a:t>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38912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PT" sz="2400" b="1" dirty="0">
                <a:latin typeface="+mj-lt"/>
              </a:rPr>
              <a:t>PREPARAÇÃO:</a:t>
            </a:r>
          </a:p>
          <a:p>
            <a:pPr marL="0" indent="0" fontAlgn="base">
              <a:buNone/>
            </a:pPr>
            <a:endParaRPr lang="pt-PT" sz="2400" dirty="0">
              <a:latin typeface="+mj-lt"/>
            </a:endParaRPr>
          </a:p>
          <a:p>
            <a:r>
              <a:rPr lang="pt-PT" sz="2400" dirty="0">
                <a:latin typeface="+mj-lt"/>
              </a:rPr>
              <a:t>Descasque as cenouras e passe-as no ralador;</a:t>
            </a:r>
          </a:p>
          <a:p>
            <a:r>
              <a:rPr lang="pt-PT" sz="2400" dirty="0">
                <a:latin typeface="+mj-lt"/>
              </a:rPr>
              <a:t>Lave a alface e corte-a em pedaços;</a:t>
            </a:r>
          </a:p>
          <a:p>
            <a:r>
              <a:rPr lang="pt-PT" sz="2400" dirty="0">
                <a:latin typeface="+mj-lt"/>
              </a:rPr>
              <a:t>Descasque a cebola e corte pedaços bem finos em meia lua;</a:t>
            </a:r>
          </a:p>
          <a:p>
            <a:r>
              <a:rPr lang="pt-PT" sz="2400" dirty="0">
                <a:latin typeface="+mj-lt"/>
              </a:rPr>
              <a:t>Junte os ingredientes e tempere a gosto.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fessor\Downloads\20200217_144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0594" y="1424850"/>
            <a:ext cx="5316084" cy="399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rofessor\Downloads\20200217_151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4522" y="1492222"/>
            <a:ext cx="524407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fessor\Downloads\20200217_151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86308" y="1862572"/>
            <a:ext cx="57241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rofessor\Downloads\20200217_151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0175" y="1826569"/>
            <a:ext cx="579613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pt-PT" sz="2800" b="1" dirty="0" smtClean="0"/>
              <a:t>FILETES</a:t>
            </a:r>
            <a:r>
              <a:rPr lang="pt-PT" sz="2800" b="1" dirty="0" smtClean="0"/>
              <a:t> À GOMES DE SÁ</a:t>
            </a:r>
            <a:endParaRPr lang="pt-PT" sz="28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PT" sz="2400" b="1" dirty="0" smtClean="0">
                <a:latin typeface="+mj-lt"/>
              </a:rPr>
              <a:t>INGREDIENTES:</a:t>
            </a:r>
          </a:p>
          <a:p>
            <a:r>
              <a:rPr lang="pt-PT" sz="2400" dirty="0" smtClean="0">
                <a:latin typeface="+mj-lt"/>
              </a:rPr>
              <a:t>800 </a:t>
            </a:r>
            <a:r>
              <a:rPr lang="pt-PT" sz="2400" dirty="0">
                <a:latin typeface="+mj-lt"/>
              </a:rPr>
              <a:t>gramas de filetes de </a:t>
            </a:r>
            <a:r>
              <a:rPr lang="pt-PT" sz="2400" dirty="0" smtClean="0">
                <a:latin typeface="+mj-lt"/>
              </a:rPr>
              <a:t>pescada;</a:t>
            </a:r>
            <a:endParaRPr lang="pt-PT" sz="2400" dirty="0">
              <a:latin typeface="+mj-lt"/>
            </a:endParaRPr>
          </a:p>
          <a:p>
            <a:r>
              <a:rPr lang="pt-PT" sz="2400" dirty="0" smtClean="0">
                <a:latin typeface="+mj-lt"/>
              </a:rPr>
              <a:t>500g </a:t>
            </a:r>
            <a:r>
              <a:rPr lang="pt-PT" sz="2400" dirty="0">
                <a:latin typeface="+mj-lt"/>
              </a:rPr>
              <a:t>de batatas;</a:t>
            </a:r>
          </a:p>
          <a:p>
            <a:r>
              <a:rPr lang="pt-PT" sz="2400" dirty="0">
                <a:latin typeface="+mj-lt"/>
              </a:rPr>
              <a:t>1 folha de louro;</a:t>
            </a:r>
          </a:p>
          <a:p>
            <a:r>
              <a:rPr lang="pt-PT" sz="2400" dirty="0">
                <a:latin typeface="+mj-lt"/>
              </a:rPr>
              <a:t>2 cebolas;</a:t>
            </a:r>
          </a:p>
          <a:p>
            <a:r>
              <a:rPr lang="pt-PT" sz="2400" dirty="0">
                <a:latin typeface="+mj-lt"/>
              </a:rPr>
              <a:t>3 dentes de alho; </a:t>
            </a:r>
          </a:p>
          <a:p>
            <a:r>
              <a:rPr lang="pt-PT" sz="2400" dirty="0" smtClean="0">
                <a:latin typeface="+mj-lt"/>
              </a:rPr>
              <a:t>2 ovos </a:t>
            </a:r>
            <a:r>
              <a:rPr lang="pt-PT" sz="2400" dirty="0">
                <a:latin typeface="+mj-lt"/>
              </a:rPr>
              <a:t>cozidos;</a:t>
            </a:r>
          </a:p>
          <a:p>
            <a:r>
              <a:rPr lang="pt-PT" sz="2400" dirty="0">
                <a:latin typeface="+mj-lt"/>
              </a:rPr>
              <a:t>1, 5 dl de azeite;</a:t>
            </a:r>
          </a:p>
          <a:p>
            <a:r>
              <a:rPr lang="pt-PT" sz="2400" dirty="0">
                <a:latin typeface="+mj-lt"/>
              </a:rPr>
              <a:t>1 raminho de salsa picada;</a:t>
            </a:r>
          </a:p>
          <a:p>
            <a:r>
              <a:rPr lang="pt-PT" sz="2400" dirty="0" smtClean="0">
                <a:latin typeface="+mj-lt"/>
              </a:rPr>
              <a:t>8 Azeitonas pretas.</a:t>
            </a:r>
            <a:endParaRPr lang="pt-PT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322</TotalTime>
  <Words>425</Words>
  <Application>Microsoft Office PowerPoint</Application>
  <PresentationFormat>Apresentação no Ecrã (4:3)</PresentationFormat>
  <Paragraphs>78</Paragraphs>
  <Slides>23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7" baseType="lpstr">
      <vt:lpstr>Calibri</vt:lpstr>
      <vt:lpstr>Constantia</vt:lpstr>
      <vt:lpstr>Wingdings 2</vt:lpstr>
      <vt:lpstr>Fluxo</vt:lpstr>
      <vt:lpstr>Eco- Ementa </vt:lpstr>
      <vt:lpstr>CREME DE CENOURA E GENGIBRE</vt:lpstr>
      <vt:lpstr>Apresentação do PowerPoint</vt:lpstr>
      <vt:lpstr>Apresentação do PowerPoint</vt:lpstr>
      <vt:lpstr>SALADA DE ALFACE, CEBOLA E CENOURA</vt:lpstr>
      <vt:lpstr>Apresentação do PowerPoint</vt:lpstr>
      <vt:lpstr>Apresentação do PowerPoint</vt:lpstr>
      <vt:lpstr>Apresentação do PowerPoint</vt:lpstr>
      <vt:lpstr>FILETES À GOMES DE SÁ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DELÍCIA DE MORANGO</vt:lpstr>
      <vt:lpstr>Apresentação do PowerPoint</vt:lpstr>
      <vt:lpstr>Apresentação do PowerPoint</vt:lpstr>
      <vt:lpstr>Apresentação do PowerPoint</vt:lpstr>
      <vt:lpstr>REFRESCO DE LIMÃO E HORTELÃ</vt:lpstr>
      <vt:lpstr>Apresentação do PowerPoint</vt:lpstr>
      <vt:lpstr>Apresentação do PowerPoint</vt:lpstr>
      <vt:lpstr>Bom apetite!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 Ementa</dc:title>
  <dc:creator>Aluno</dc:creator>
  <cp:lastModifiedBy>Magda Coelho</cp:lastModifiedBy>
  <cp:revision>30</cp:revision>
  <dcterms:created xsi:type="dcterms:W3CDTF">2020-02-10T14:50:27Z</dcterms:created>
  <dcterms:modified xsi:type="dcterms:W3CDTF">2020-02-20T19:27:31Z</dcterms:modified>
</cp:coreProperties>
</file>