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C0805-C7BC-474B-BC0F-A908766CF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67FDE9-1D46-428A-B1E2-27BDB3392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A66F772-6846-47B5-AB0E-DFEF8BAB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9B71-FC22-40FB-B10C-95982F158E87}" type="datetimeFigureOut">
              <a:rPr lang="pt-PT" smtClean="0"/>
              <a:t>29/05/2021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9A671A0-607B-46AF-91B5-8C2EE763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052822B-0D7D-4D81-80F2-4367E8DE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179A-F09A-4A51-AA30-E232FAB086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519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BF5C7-61A8-43C8-8D55-266C5F125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E848C68-484A-4DFC-AC05-2E944BA01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D9DB1C7-FFD5-4758-80C2-A9DAF717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9B71-FC22-40FB-B10C-95982F158E87}" type="datetimeFigureOut">
              <a:rPr lang="pt-PT" smtClean="0"/>
              <a:t>29/05/2021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4F261B2-ADBB-432E-A677-565A13F5B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F394CAD-9183-49BD-9122-5A6D34D0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179A-F09A-4A51-AA30-E232FAB086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714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26E644-5178-4D49-B79C-06FDCD373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CBA110B8-F100-4FD3-9BA2-A7CC08641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A9F1B74-B714-4F90-9686-9E4EF1B77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9B71-FC22-40FB-B10C-95982F158E87}" type="datetimeFigureOut">
              <a:rPr lang="pt-PT" smtClean="0"/>
              <a:t>29/05/2021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CD1B46C-4436-40EE-873F-0DA66491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ADAE65E-CC4E-41EF-AA84-99B3BC637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179A-F09A-4A51-AA30-E232FAB086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20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7BCD7-4921-44DD-9D19-2E661C5D2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4015F99-8308-41DD-A959-4182EE664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7DE4C08-5B96-49F4-853A-77DA89813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9B71-FC22-40FB-B10C-95982F158E87}" type="datetimeFigureOut">
              <a:rPr lang="pt-PT" smtClean="0"/>
              <a:t>29/05/2021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7F5A3D6-D928-4466-996C-71649F598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1961497-DDD6-4DBE-BA6A-294B24657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179A-F09A-4A51-AA30-E232FAB086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161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3E6D13-2AA5-4EC8-92E4-A64A2DC79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DF04B8F-3E96-4B2F-A64D-D72B73531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10A11AE-69AE-4324-9E47-106996D08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9B71-FC22-40FB-B10C-95982F158E87}" type="datetimeFigureOut">
              <a:rPr lang="pt-PT" smtClean="0"/>
              <a:t>29/05/2021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4F0FA02-F001-493F-BD4A-D0D239B7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AEC2EE2-6EFD-4B69-8EA8-7000AC2A0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179A-F09A-4A51-AA30-E232FAB086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461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B2D49D-EB5F-4C2B-B95B-B400B23E3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B09EEA4-9FC9-46F1-B342-8414F68F27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702B44E-7B5B-4CF2-A62B-94E0DFDE8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1ADC633-299F-430D-9E46-5890A65DA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9B71-FC22-40FB-B10C-95982F158E87}" type="datetimeFigureOut">
              <a:rPr lang="pt-PT" smtClean="0"/>
              <a:t>29/05/2021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6E102AE-9526-4E86-91C9-B967F9BA7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587C99E-543E-4FCF-83B8-DD74B25F6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179A-F09A-4A51-AA30-E232FAB086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447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80F6-8362-49CF-932D-714873FA5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B910792-CFD9-4782-8555-B4243008E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8EA250EC-1A8E-4077-8B2C-DD79BD14C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D3691083-6AB3-4FB6-9C07-4358203C3D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4F4A4688-D9DA-4799-B77E-8C83D84B2A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9299818-B600-4D2D-8374-17296B0D8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9B71-FC22-40FB-B10C-95982F158E87}" type="datetimeFigureOut">
              <a:rPr lang="pt-PT" smtClean="0"/>
              <a:t>29/05/2021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D197D352-EE11-4FFC-B3AF-79756FAE5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4F3EAA0-CA50-405D-B53E-A49F724A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179A-F09A-4A51-AA30-E232FAB086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0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259E5-18B4-478E-85D1-5D27CDC1D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3D2C6796-FBB7-4B5A-BFDC-5D8F372C3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9B71-FC22-40FB-B10C-95982F158E87}" type="datetimeFigureOut">
              <a:rPr lang="pt-PT" smtClean="0"/>
              <a:t>29/05/2021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08F1DC30-5C66-4ABE-BCB6-6672479AF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20C1C78-4C3D-4FCA-B6AA-82B1F7B89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179A-F09A-4A51-AA30-E232FAB086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370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364EE0EC-E933-49B7-965A-4525511CB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9B71-FC22-40FB-B10C-95982F158E87}" type="datetimeFigureOut">
              <a:rPr lang="pt-PT" smtClean="0"/>
              <a:t>29/05/2021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DED5209D-EAE9-4EF7-A942-7AEEA3942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1520654A-BDD2-4B68-848B-69C52CD4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179A-F09A-4A51-AA30-E232FAB086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10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07D3DA-A260-4F7E-9794-AD7CC8C00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71D4D59-4EAF-4A1E-8307-060AF1136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8CB80712-C1CA-40D9-9177-D9563C185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D219BB2-7BAD-494C-9CBC-2DE47209A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9B71-FC22-40FB-B10C-95982F158E87}" type="datetimeFigureOut">
              <a:rPr lang="pt-PT" smtClean="0"/>
              <a:t>29/05/2021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212CC79-911A-4AF9-BFC3-E8D6463FC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0D0DA01-F689-42C8-9A13-61A4F704A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179A-F09A-4A51-AA30-E232FAB086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417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D01DCE-09F0-4912-9C1E-8953C25A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F2BD702D-6332-4018-A16C-68035456E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30E96B0-BC53-43D4-9287-78E857BC3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C2EB2CB-E116-4CEB-B248-3AA05FBAA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9B71-FC22-40FB-B10C-95982F158E87}" type="datetimeFigureOut">
              <a:rPr lang="pt-PT" smtClean="0"/>
              <a:t>29/05/2021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2593326-4FD0-4A97-AEB0-56CFDE64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500A15A-B18F-45A5-8AB6-9FB73E67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179A-F09A-4A51-AA30-E232FAB086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369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6EC89CBF-8409-404D-9123-B4F4B24A1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760AF53-F56D-4E18-B8CD-63C58C78E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162F2BB-1363-4F81-AFD5-DBDD6EC89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39B71-FC22-40FB-B10C-95982F158E87}" type="datetimeFigureOut">
              <a:rPr lang="pt-PT" smtClean="0"/>
              <a:t>29/05/2021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97AD491-9382-4038-93D4-3ED7C9F0D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89BAD73-8D09-44FC-88E6-DBEE1239A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3179A-F09A-4A51-AA30-E232FAB086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640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E40577C-AFBC-4FF6-9871-8CF9872A2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433111"/>
              </p:ext>
            </p:extLst>
          </p:nvPr>
        </p:nvGraphicFramePr>
        <p:xfrm>
          <a:off x="275208" y="195309"/>
          <a:ext cx="11665258" cy="6648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9238">
                  <a:extLst>
                    <a:ext uri="{9D8B030D-6E8A-4147-A177-3AD203B41FA5}">
                      <a16:colId xmlns:a16="http://schemas.microsoft.com/office/drawing/2014/main" val="2113459769"/>
                    </a:ext>
                  </a:extLst>
                </a:gridCol>
                <a:gridCol w="5056686">
                  <a:extLst>
                    <a:ext uri="{9D8B030D-6E8A-4147-A177-3AD203B41FA5}">
                      <a16:colId xmlns:a16="http://schemas.microsoft.com/office/drawing/2014/main" val="2637455605"/>
                    </a:ext>
                  </a:extLst>
                </a:gridCol>
                <a:gridCol w="3889334">
                  <a:extLst>
                    <a:ext uri="{9D8B030D-6E8A-4147-A177-3AD203B41FA5}">
                      <a16:colId xmlns:a16="http://schemas.microsoft.com/office/drawing/2014/main" val="1578689574"/>
                    </a:ext>
                  </a:extLst>
                </a:gridCol>
              </a:tblGrid>
              <a:tr h="410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As tuas propostas</a:t>
                      </a:r>
                      <a:endParaRPr lang="pt-P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78" marR="5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Componentes (pão, cereais, frutas, etc.)</a:t>
                      </a:r>
                      <a:endParaRPr lang="pt-P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78" marR="5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Explica-nos o porquê da tua escolha.</a:t>
                      </a:r>
                      <a:endParaRPr lang="pt-P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78" marR="58578" marT="0" marB="0"/>
                </a:tc>
                <a:extLst>
                  <a:ext uri="{0D108BD9-81ED-4DB2-BD59-A6C34878D82A}">
                    <a16:rowId xmlns:a16="http://schemas.microsoft.com/office/drawing/2014/main" val="2058925727"/>
                  </a:ext>
                </a:extLst>
              </a:tr>
              <a:tr h="1278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Lanche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 </a:t>
                      </a:r>
                      <a:endParaRPr lang="pt-P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78" marR="5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Pão de centeio com doce caseiro de morango, feito com pouco açúcar, e uma laranja.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78" marR="58578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PT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PT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PT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PT" sz="1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PT" sz="1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Estes lanches são saudáveis, variados, nutricionalmente equilibrados, feitos com produtos caseiros e ainda são sustentáveis.</a:t>
                      </a:r>
                      <a:endParaRPr lang="pt-P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78" marR="58578" marT="0" marB="0"/>
                </a:tc>
                <a:extLst>
                  <a:ext uri="{0D108BD9-81ED-4DB2-BD59-A6C34878D82A}">
                    <a16:rowId xmlns:a16="http://schemas.microsoft.com/office/drawing/2014/main" val="3478685042"/>
                  </a:ext>
                </a:extLst>
              </a:tr>
              <a:tr h="1074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Lanche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 </a:t>
                      </a:r>
                      <a:endParaRPr lang="pt-P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78" marR="5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Maçã da época e um copo de leite simples.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78" marR="58578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648140"/>
                  </a:ext>
                </a:extLst>
              </a:tr>
              <a:tr h="1074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Lanche 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 </a:t>
                      </a:r>
                      <a:endParaRPr lang="pt-P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78" marR="5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Batido de iogurte natural e fruta da época com duas tostas.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78" marR="58578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27657"/>
                  </a:ext>
                </a:extLst>
              </a:tr>
              <a:tr h="1278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Lanche 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 </a:t>
                      </a:r>
                      <a:endParaRPr lang="pt-P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78" marR="5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Pão de sementes com marmelada e chá de ervas caseiras ou de limão (sem açúcar)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78" marR="58578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444062"/>
                  </a:ext>
                </a:extLst>
              </a:tr>
              <a:tr h="873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Lanche 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</a:rPr>
                        <a:t> </a:t>
                      </a:r>
                      <a:endParaRPr lang="pt-P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78" marR="5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Nêsperas com um copo de leite simples</a:t>
                      </a:r>
                      <a:endParaRPr lang="pt-P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78" marR="58578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108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862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Ecrã Panorâmico</PresentationFormat>
  <Paragraphs>39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</dc:creator>
  <cp:lastModifiedBy>Ana</cp:lastModifiedBy>
  <cp:revision>1</cp:revision>
  <dcterms:created xsi:type="dcterms:W3CDTF">2021-05-29T22:29:10Z</dcterms:created>
  <dcterms:modified xsi:type="dcterms:W3CDTF">2021-05-29T22:29:29Z</dcterms:modified>
</cp:coreProperties>
</file>