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465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5731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428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136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244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9945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3113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96531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15263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1542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21343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C3EC4-9282-416F-BAF5-65E208D0E1FA}" type="datetimeFigureOut">
              <a:rPr lang="pt-PT" smtClean="0"/>
              <a:t>04/06/2021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DA310-F4FE-4661-8DC9-37D6DF5C1C8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856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088814"/>
              </p:ext>
            </p:extLst>
          </p:nvPr>
        </p:nvGraphicFramePr>
        <p:xfrm>
          <a:off x="1115616" y="1700808"/>
          <a:ext cx="7080448" cy="4408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224"/>
                <a:gridCol w="3540224"/>
              </a:tblGrid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5 propostas de lanches saudáveis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O porquê da escolha</a:t>
                      </a:r>
                      <a:endParaRPr lang="pt-PT" dirty="0"/>
                    </a:p>
                  </a:txBody>
                  <a:tcPr/>
                </a:tc>
              </a:tr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Pão escuro com queijo fresco e sumo</a:t>
                      </a:r>
                      <a:r>
                        <a:rPr lang="pt-PT" baseline="0" dirty="0" smtClean="0"/>
                        <a:t> de laranja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Porque é saudável (Luana</a:t>
                      </a:r>
                      <a:r>
                        <a:rPr lang="pt-PT" baseline="0" dirty="0" smtClean="0"/>
                        <a:t>)</a:t>
                      </a:r>
                      <a:endParaRPr lang="pt-PT" dirty="0"/>
                    </a:p>
                  </a:txBody>
                  <a:tcPr/>
                </a:tc>
              </a:tr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Iogurte e fruta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Porque o iogurte e a fruta</a:t>
                      </a:r>
                      <a:r>
                        <a:rPr lang="pt-PT" baseline="0" dirty="0" smtClean="0"/>
                        <a:t> são saudáveis (Martim)</a:t>
                      </a:r>
                      <a:endParaRPr lang="pt-PT" dirty="0"/>
                    </a:p>
                  </a:txBody>
                  <a:tcPr/>
                </a:tc>
              </a:tr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Pão com fiambre e iogurte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Porque o leite não tem açúcar e o pão também não (Vasco)</a:t>
                      </a:r>
                      <a:endParaRPr lang="pt-PT" dirty="0"/>
                    </a:p>
                  </a:txBody>
                  <a:tcPr/>
                </a:tc>
              </a:tr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Iogurte, fruta e </a:t>
                      </a:r>
                      <a:r>
                        <a:rPr lang="pt-PT" smtClean="0"/>
                        <a:t>granola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Porque é saudável</a:t>
                      </a:r>
                      <a:r>
                        <a:rPr lang="pt-PT" baseline="0" dirty="0" smtClean="0"/>
                        <a:t> (Mariana)</a:t>
                      </a:r>
                      <a:endParaRPr lang="pt-PT" dirty="0"/>
                    </a:p>
                  </a:txBody>
                  <a:tcPr/>
                </a:tc>
              </a:tr>
              <a:tr h="734711"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Maçã,</a:t>
                      </a:r>
                      <a:r>
                        <a:rPr lang="pt-PT" baseline="0" dirty="0" smtClean="0"/>
                        <a:t> leite e pão</a:t>
                      </a:r>
                      <a:endParaRPr lang="pt-P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 smtClean="0"/>
                        <a:t>Porque é um lanche completo (Sara)</a:t>
                      </a:r>
                      <a:endParaRPr lang="pt-P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ítulo 6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4248472" cy="362471"/>
          </a:xfrm>
        </p:spPr>
        <p:txBody>
          <a:bodyPr>
            <a:normAutofit fontScale="90000"/>
          </a:bodyPr>
          <a:lstStyle/>
          <a:p>
            <a:r>
              <a:rPr lang="pt-PT" dirty="0" smtClean="0"/>
              <a:t>O que vais lanchar?</a:t>
            </a:r>
            <a:endParaRPr lang="pt-PT" dirty="0"/>
          </a:p>
        </p:txBody>
      </p:sp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3275856" y="1053732"/>
            <a:ext cx="2376264" cy="288032"/>
          </a:xfrm>
        </p:spPr>
        <p:txBody>
          <a:bodyPr>
            <a:noAutofit/>
          </a:bodyPr>
          <a:lstStyle/>
          <a:p>
            <a:r>
              <a:rPr lang="pt-PT" sz="1400" dirty="0" smtClean="0"/>
              <a:t>Propostas da Crianças</a:t>
            </a:r>
            <a:endParaRPr lang="pt-PT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8968"/>
            <a:ext cx="1581984" cy="877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folHlink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accent1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3421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89</Words>
  <Application>Microsoft Office PowerPoint</Application>
  <PresentationFormat>Apresentação no Ecrã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2" baseType="lpstr">
      <vt:lpstr>Tema do Office</vt:lpstr>
      <vt:lpstr>O que vais lanchar?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que vais lanchar?</dc:title>
  <dc:creator>Pedro Pereira</dc:creator>
  <cp:lastModifiedBy>Pedro Pereira</cp:lastModifiedBy>
  <cp:revision>2</cp:revision>
  <dcterms:created xsi:type="dcterms:W3CDTF">2021-06-04T15:47:22Z</dcterms:created>
  <dcterms:modified xsi:type="dcterms:W3CDTF">2021-06-04T16:02:14Z</dcterms:modified>
</cp:coreProperties>
</file>