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3" r:id="rId5"/>
    <p:sldId id="1195" r:id="rId6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29/05/2023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Sopa de Trigo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Trigo</a:t>
            </a:r>
          </a:p>
          <a:p>
            <a:pPr marL="285750" indent="-285750">
              <a:buFontTx/>
              <a:buChar char="-"/>
            </a:pPr>
            <a:r>
              <a:rPr lang="pt-PT" dirty="0"/>
              <a:t>Carnes variadas, principalmente de porco</a:t>
            </a:r>
          </a:p>
          <a:p>
            <a:pPr marL="285750" indent="-285750">
              <a:buFontTx/>
              <a:buChar char="-"/>
            </a:pPr>
            <a:r>
              <a:rPr lang="pt-PT" dirty="0"/>
              <a:t>Chouriço</a:t>
            </a:r>
          </a:p>
          <a:p>
            <a:pPr marL="285750" indent="-285750">
              <a:buFontTx/>
              <a:buChar char="-"/>
            </a:pPr>
            <a:r>
              <a:rPr lang="pt-PT" dirty="0"/>
              <a:t>Cebola e alho</a:t>
            </a:r>
          </a:p>
          <a:p>
            <a:pPr marL="285750" indent="-285750">
              <a:buFontTx/>
              <a:buChar char="-"/>
            </a:pPr>
            <a:r>
              <a:rPr lang="pt-PT" dirty="0"/>
              <a:t>Legumes; cenoura, abóbora (amarela e verde), semilha,</a:t>
            </a:r>
          </a:p>
          <a:p>
            <a:r>
              <a:rPr lang="pt-PT" dirty="0"/>
              <a:t>Batata doce, pimpinela/chuchu, Inhame</a:t>
            </a:r>
          </a:p>
          <a:p>
            <a:r>
              <a:rPr lang="pt-PT" dirty="0"/>
              <a:t>- Sal </a:t>
            </a:r>
            <a:r>
              <a:rPr lang="pt-PT" dirty="0" err="1"/>
              <a:t>q.b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6379605" y="2082657"/>
            <a:ext cx="357051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r>
              <a:rPr lang="pt-PT" dirty="0"/>
              <a:t>FOTO DO PRATO FINALIZADO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11D328F-29CE-3511-B25F-3D7F68DA201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9605" y="2925110"/>
            <a:ext cx="3570514" cy="2008414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678EBB0-0757-C577-8064-13C066AB8E40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73680" y="4672061"/>
            <a:ext cx="2661920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Colocar de véspera o trigo de molho </a:t>
            </a:r>
          </a:p>
          <a:p>
            <a:r>
              <a:rPr lang="pt-PT" dirty="0"/>
              <a:t>em água abundante, e salgar</a:t>
            </a:r>
          </a:p>
          <a:p>
            <a:r>
              <a:rPr lang="pt-PT" dirty="0"/>
              <a:t>a carne. 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2º) </a:t>
            </a:r>
            <a:r>
              <a: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dia dar uma pequena fervura na carne.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82F3809B-F9CD-B687-52CC-288FC96101D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5362970" y="1950410"/>
            <a:ext cx="1781019" cy="2103120"/>
          </a:xfrm>
          <a:prstGeom prst="rect">
            <a:avLst/>
          </a:prstGeom>
        </p:spPr>
      </p:pic>
      <p:pic>
        <p:nvPicPr>
          <p:cNvPr id="6" name="Imagem 5" descr="Uma imagem com comida, papa, mistura, tigela&#10;&#10;Descrição gerada automaticamente">
            <a:extLst>
              <a:ext uri="{FF2B5EF4-FFF2-40B4-BE49-F238E27FC236}">
                <a16:creationId xmlns:a16="http://schemas.microsoft.com/office/drawing/2014/main" id="{9258D914-5FA7-1631-DF55-8F6A08F5DEE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77166" y="2200589"/>
            <a:ext cx="2753359" cy="169188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183EFE-4C5E-89C6-F6C4-DC77404B09A3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194" y="4095242"/>
            <a:ext cx="2601331" cy="164729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1110F199-FA40-A63F-5177-BF5618B6CAD1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01918" y="4095241"/>
            <a:ext cx="2199233" cy="171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Descascar e picar finamente  todos os legumes, </a:t>
            </a:r>
          </a:p>
          <a:p>
            <a:r>
              <a:rPr lang="pt-PT" dirty="0"/>
              <a:t>para mais fácil cozedura.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/>
              <a:t>4º) </a:t>
            </a:r>
            <a:r>
              <a: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Lavar os legumes  e colocar numa panela para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cozinhar juntamente </a:t>
            </a:r>
            <a:r>
              <a:rPr lang="pt-PT" dirty="0">
                <a:solidFill>
                  <a:prstClr val="black"/>
                </a:solidFill>
                <a:latin typeface="Calibri" panose="020F0502020204030204"/>
              </a:rPr>
              <a:t>com o trigo previamente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>
                <a:solidFill>
                  <a:prstClr val="black"/>
                </a:solidFill>
                <a:latin typeface="Calibri" panose="020F0502020204030204"/>
              </a:rPr>
              <a:t>demolhado.</a:t>
            </a:r>
            <a:endParaRPr kumimoji="0" lang="pt-P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A4685CB6-4E40-709F-9200-8CF9DB477C04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08365" y="2117961"/>
            <a:ext cx="1910080" cy="1554477"/>
          </a:xfrm>
          <a:prstGeom prst="rect">
            <a:avLst/>
          </a:prstGeom>
        </p:spPr>
      </p:pic>
      <p:pic>
        <p:nvPicPr>
          <p:cNvPr id="6" name="Imagem 5" descr="Uma imagem com pessoa, vestuário, Cara humana, comida&#10;&#10;Descrição gerada automaticamente">
            <a:extLst>
              <a:ext uri="{FF2B5EF4-FFF2-40B4-BE49-F238E27FC236}">
                <a16:creationId xmlns:a16="http://schemas.microsoft.com/office/drawing/2014/main" id="{5BBB899E-A894-E8E6-9852-C4699C14966A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29195" y="2117961"/>
            <a:ext cx="2449302" cy="1554477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445D12-FC6C-1C6E-7737-9E9F34B3D69E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610232" y="4083632"/>
            <a:ext cx="1908213" cy="1554477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2A12CE96-ACF4-5696-7314-EB90F12307C8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29195" y="4083632"/>
            <a:ext cx="2449302" cy="1554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Depois dos restantes ingredientes estarem cozinhados,</a:t>
            </a:r>
          </a:p>
          <a:p>
            <a:r>
              <a:rPr lang="pt-PT" dirty="0"/>
              <a:t>juntar as carnes e deixar ferver.</a:t>
            </a:r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Depois </a:t>
            </a:r>
            <a:r>
              <a:rPr lang="pt-PT"/>
              <a:t>de finalizado, servir </a:t>
            </a:r>
            <a:r>
              <a:rPr lang="pt-PT" dirty="0"/>
              <a:t>quente.</a:t>
            </a:r>
          </a:p>
          <a:p>
            <a:r>
              <a:rPr lang="pt-PT" dirty="0"/>
              <a:t>BOM APETITE</a:t>
            </a:r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7629195" y="4122207"/>
            <a:ext cx="244930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r>
              <a:rPr lang="pt-PT" dirty="0"/>
              <a:t>Imagem da preparação</a:t>
            </a:r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7483F82-5221-9B7A-F32F-16E4DDCF5D7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14249" y="1908700"/>
            <a:ext cx="2087536" cy="205370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6EDECA2-8F1B-2524-3749-A25ECEC2FE5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29680" y="4053874"/>
            <a:ext cx="3748817" cy="1879566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0A91C09-3BF8-2CE5-EFF8-1CC7769FD66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501785" y="1977032"/>
            <a:ext cx="1576712" cy="193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33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DEGUSTAÇÃO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77483F82-5221-9B7A-F32F-16E4DDCF5D7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696799" y="2710515"/>
            <a:ext cx="4015236" cy="288172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A6EDECA2-8F1B-2524-3749-A25ECEC2FE5E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00407" y="2174306"/>
            <a:ext cx="2967193" cy="398469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0A91C09-3BF8-2CE5-EFF8-1CC7769FD66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7017013" y="2746343"/>
            <a:ext cx="3910269" cy="276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66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272</Words>
  <Application>Microsoft Office PowerPoint</Application>
  <PresentationFormat>Ecrã Panorâmico</PresentationFormat>
  <Paragraphs>103</Paragraphs>
  <Slides>5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5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2022/2023 </vt:lpstr>
      <vt:lpstr>Desafio ASS 2022/2023 </vt:lpstr>
      <vt:lpstr>Desafio ASS 2022/2023 </vt:lpstr>
      <vt:lpstr>Desafio ASS 2022/2023 </vt:lpstr>
      <vt:lpstr>Desafio ASS 2022/2023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Olga Carvalho</cp:lastModifiedBy>
  <cp:revision>5</cp:revision>
  <dcterms:created xsi:type="dcterms:W3CDTF">2023-02-27T10:13:03Z</dcterms:created>
  <dcterms:modified xsi:type="dcterms:W3CDTF">2023-05-29T18:50:03Z</dcterms:modified>
</cp:coreProperties>
</file>