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232" autoAdjust="0"/>
  </p:normalViewPr>
  <p:slideViewPr>
    <p:cSldViewPr snapToGrid="0">
      <p:cViewPr varScale="1">
        <p:scale>
          <a:sx n="56" d="100"/>
          <a:sy n="56" d="100"/>
        </p:scale>
        <p:origin x="-12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87416-DF76-41FE-8DD8-110ED8F7DD66}" type="datetimeFigureOut">
              <a:rPr lang="pt-PT" smtClean="0"/>
              <a:t>18/05/2023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3DF9C-50E2-4197-B156-479A646A9389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DF9C-50E2-4197-B156-479A646A9389}" type="slidenum">
              <a:rPr lang="pt-PT" smtClean="0"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pPr/>
              <a:t>18/05/2023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ESPARREGADO DE BERINGELAS COM SALADA MEDITERRÂNEA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720462" y="2056686"/>
            <a:ext cx="9668654" cy="4339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INGREDIENTES:</a:t>
            </a:r>
          </a:p>
          <a:p>
            <a:r>
              <a:rPr lang="pt-PT" dirty="0" smtClean="0"/>
              <a:t>Esparregado:</a:t>
            </a:r>
            <a:endParaRPr lang="pt-PT" dirty="0"/>
          </a:p>
          <a:p>
            <a:pPr marL="285750" indent="-285750"/>
            <a:r>
              <a:rPr lang="pt-PT" dirty="0" smtClean="0"/>
              <a:t>-    2 beringelas médias (*)</a:t>
            </a:r>
            <a:endParaRPr lang="pt-PT" dirty="0"/>
          </a:p>
          <a:p>
            <a:pPr marL="285750" indent="-285750"/>
            <a:r>
              <a:rPr lang="pt-PT" dirty="0" smtClean="0"/>
              <a:t>-    ¼  de cebola</a:t>
            </a:r>
            <a:endParaRPr lang="pt-PT" dirty="0"/>
          </a:p>
          <a:p>
            <a:pPr marL="285750" indent="-285750"/>
            <a:r>
              <a:rPr lang="pt-PT" dirty="0" smtClean="0"/>
              <a:t>-    2 </a:t>
            </a:r>
            <a:r>
              <a:rPr lang="pt-PT" dirty="0" smtClean="0"/>
              <a:t>colheres (de sopa) de azeite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1 </a:t>
            </a:r>
            <a:r>
              <a:rPr lang="pt-PT" dirty="0" smtClean="0"/>
              <a:t>colher (de sopa) de farinha; </a:t>
            </a:r>
            <a:endParaRPr lang="pt-PT" dirty="0" smtClean="0"/>
          </a:p>
          <a:p>
            <a:pPr marL="285750" indent="-285750">
              <a:buFontTx/>
              <a:buChar char="-"/>
            </a:pPr>
            <a:r>
              <a:rPr lang="pt-PT" dirty="0" smtClean="0"/>
              <a:t>2</a:t>
            </a:r>
            <a:r>
              <a:rPr lang="pt-PT" dirty="0" smtClean="0"/>
              <a:t> </a:t>
            </a:r>
            <a:r>
              <a:rPr lang="pt-PT" dirty="0" smtClean="0"/>
              <a:t>ovos; </a:t>
            </a:r>
            <a:endParaRPr lang="pt-PT" dirty="0" smtClean="0"/>
          </a:p>
          <a:p>
            <a:pPr marL="285750" indent="-285750">
              <a:buFontTx/>
              <a:buChar char="-"/>
            </a:pPr>
            <a:r>
              <a:rPr lang="pt-PT" dirty="0" smtClean="0"/>
              <a:t>S</a:t>
            </a:r>
            <a:r>
              <a:rPr lang="pt-PT" dirty="0" smtClean="0"/>
              <a:t>al </a:t>
            </a:r>
            <a:r>
              <a:rPr lang="pt-PT" dirty="0" err="1" smtClean="0"/>
              <a:t>qb</a:t>
            </a:r>
            <a:r>
              <a:rPr lang="pt-PT" dirty="0" smtClean="0"/>
              <a:t> </a:t>
            </a:r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pPr marL="285750" indent="-285750">
              <a:buFontTx/>
              <a:buChar char="-"/>
            </a:pPr>
            <a:r>
              <a:rPr lang="pt-PT" dirty="0" smtClean="0"/>
              <a:t>Salada: Tomate, pimento, </a:t>
            </a:r>
          </a:p>
          <a:p>
            <a:pPr marL="285750" indent="-285750"/>
            <a:r>
              <a:rPr lang="pt-PT" dirty="0" smtClean="0"/>
              <a:t>     alface, cebola, azeite, sal e </a:t>
            </a:r>
          </a:p>
          <a:p>
            <a:pPr marL="285750" indent="-285750"/>
            <a:r>
              <a:rPr lang="pt-PT" dirty="0" smtClean="0"/>
              <a:t> </a:t>
            </a:r>
            <a:r>
              <a:rPr lang="pt-PT" dirty="0" smtClean="0"/>
              <a:t>    sumo de limão</a:t>
            </a:r>
          </a:p>
          <a:p>
            <a:pPr marL="285750" indent="-285750"/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pPr marL="285750" indent="-285750"/>
            <a:r>
              <a:rPr lang="pt-PT" sz="1200" dirty="0" smtClean="0"/>
              <a:t>(*) Se aumentar a quantidade de beringelas, aumenta a quantidade</a:t>
            </a:r>
          </a:p>
          <a:p>
            <a:pPr marL="285750" indent="-285750"/>
            <a:r>
              <a:rPr lang="pt-PT" sz="1200" dirty="0" smtClean="0"/>
              <a:t>de ovos na mesma proporção.</a:t>
            </a:r>
            <a:endParaRPr lang="pt-PT" sz="1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7252CFD-EF36-375B-7C5C-5081CA8043ED}"/>
              </a:ext>
            </a:extLst>
          </p:cNvPr>
          <p:cNvSpPr txBox="1"/>
          <p:nvPr/>
        </p:nvSpPr>
        <p:spPr>
          <a:xfrm>
            <a:off x="62059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11" name="Imagem 10" descr="prato fial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7866" y="2222499"/>
            <a:ext cx="5136000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IMG_57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1468" y="3817466"/>
            <a:ext cx="2520000" cy="18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55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701800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r>
              <a:rPr lang="pt-PT" dirty="0" smtClean="0"/>
              <a:t>1º) </a:t>
            </a:r>
            <a:r>
              <a:rPr lang="en-US" dirty="0" err="1" smtClean="0"/>
              <a:t>Descascam</a:t>
            </a:r>
            <a:r>
              <a:rPr lang="en-US" dirty="0" smtClean="0"/>
              <a:t>-se as </a:t>
            </a:r>
            <a:r>
              <a:rPr lang="en-US" dirty="0" err="1" smtClean="0"/>
              <a:t>beringelas</a:t>
            </a:r>
            <a:r>
              <a:rPr lang="en-US" dirty="0" smtClean="0"/>
              <a:t> e </a:t>
            </a:r>
            <a:r>
              <a:rPr lang="en-US" dirty="0" err="1" smtClean="0"/>
              <a:t>cortam</a:t>
            </a:r>
            <a:r>
              <a:rPr lang="en-US" dirty="0" smtClean="0"/>
              <a:t>-se em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cubinhos</a:t>
            </a:r>
            <a:r>
              <a:rPr lang="en-US" dirty="0" smtClean="0"/>
              <a:t> </a:t>
            </a:r>
            <a:r>
              <a:rPr lang="en-US" dirty="0" smtClean="0"/>
              <a:t>pequenos;</a:t>
            </a:r>
            <a:br>
              <a:rPr lang="en-US" dirty="0" smtClean="0"/>
            </a:b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2º) </a:t>
            </a:r>
            <a:r>
              <a:rPr lang="en-US" dirty="0" err="1" smtClean="0"/>
              <a:t>Cozem</a:t>
            </a:r>
            <a:r>
              <a:rPr lang="en-US" dirty="0" smtClean="0"/>
              <a:t>-se as </a:t>
            </a:r>
            <a:r>
              <a:rPr lang="en-US" dirty="0" err="1" smtClean="0"/>
              <a:t>beringelas</a:t>
            </a:r>
            <a:r>
              <a:rPr lang="en-US" dirty="0" smtClean="0"/>
              <a:t> em </a:t>
            </a:r>
            <a:r>
              <a:rPr lang="en-US" dirty="0" err="1" smtClean="0"/>
              <a:t>água</a:t>
            </a:r>
            <a:r>
              <a:rPr lang="en-US" dirty="0" smtClean="0"/>
              <a:t> com um </a:t>
            </a:r>
            <a:r>
              <a:rPr lang="en-US" dirty="0" err="1" smtClean="0"/>
              <a:t>pouco</a:t>
            </a:r>
            <a:r>
              <a:rPr lang="en-US" dirty="0" smtClean="0"/>
              <a:t> de </a:t>
            </a:r>
            <a:r>
              <a:rPr lang="en-US" dirty="0" err="1" smtClean="0"/>
              <a:t>sal</a:t>
            </a:r>
            <a:r>
              <a:rPr lang="en-US" dirty="0" smtClean="0"/>
              <a:t>; </a:t>
            </a:r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endParaRPr lang="pt-PT" dirty="0" smtClean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11" name="Imagem 10" descr="IMG_5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3600" y="1765300"/>
            <a:ext cx="2880000" cy="2160000"/>
          </a:xfrm>
          <a:prstGeom prst="rect">
            <a:avLst/>
          </a:prstGeom>
        </p:spPr>
      </p:pic>
      <p:pic>
        <p:nvPicPr>
          <p:cNvPr id="12" name="Imagem 11" descr="IMG_5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4400" y="3975100"/>
            <a:ext cx="2808000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3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smtClean="0"/>
              <a:t>as </a:t>
            </a:r>
            <a:r>
              <a:rPr lang="en-US" dirty="0" err="1" smtClean="0"/>
              <a:t>beringelas</a:t>
            </a:r>
            <a:r>
              <a:rPr lang="en-US" dirty="0" smtClean="0"/>
              <a:t> </a:t>
            </a:r>
            <a:r>
              <a:rPr lang="en-US" dirty="0" err="1" smtClean="0"/>
              <a:t>começam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ficar</a:t>
            </a:r>
            <a:r>
              <a:rPr lang="en-US" dirty="0" smtClean="0"/>
              <a:t> </a:t>
            </a:r>
            <a:r>
              <a:rPr lang="en-US" dirty="0" err="1" smtClean="0"/>
              <a:t>transparentes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retiram</a:t>
            </a:r>
            <a:r>
              <a:rPr lang="en-US" dirty="0" smtClean="0"/>
              <a:t>-se </a:t>
            </a:r>
            <a:r>
              <a:rPr lang="en-US" dirty="0" smtClean="0"/>
              <a:t>do </a:t>
            </a:r>
            <a:r>
              <a:rPr lang="en-US" dirty="0" err="1" smtClean="0"/>
              <a:t>lume</a:t>
            </a:r>
            <a:r>
              <a:rPr lang="en-US" dirty="0" smtClean="0"/>
              <a:t> e </a:t>
            </a:r>
            <a:r>
              <a:rPr lang="en-US" dirty="0" err="1" smtClean="0"/>
              <a:t>escorrem</a:t>
            </a:r>
            <a:r>
              <a:rPr lang="en-US" dirty="0" smtClean="0"/>
              <a:t>-se </a:t>
            </a:r>
            <a:r>
              <a:rPr lang="en-US" dirty="0" err="1" smtClean="0"/>
              <a:t>bem</a:t>
            </a:r>
            <a:r>
              <a:rPr lang="en-US" dirty="0" smtClean="0"/>
              <a:t>;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en-US" dirty="0" smtClean="0"/>
              <a:t>Num </a:t>
            </a:r>
            <a:r>
              <a:rPr lang="en-US" dirty="0" err="1" smtClean="0"/>
              <a:t>tacho</a:t>
            </a:r>
            <a:r>
              <a:rPr lang="en-US" dirty="0" smtClean="0"/>
              <a:t>, </a:t>
            </a:r>
            <a:r>
              <a:rPr lang="en-US" dirty="0" err="1" smtClean="0"/>
              <a:t>coloca</a:t>
            </a:r>
            <a:r>
              <a:rPr lang="en-US" dirty="0" smtClean="0"/>
              <a:t>-se a cebola picada e o azeite e </a:t>
            </a:r>
            <a:r>
              <a:rPr lang="en-US" dirty="0" err="1" smtClean="0"/>
              <a:t>leva</a:t>
            </a:r>
            <a:r>
              <a:rPr lang="en-US" dirty="0" smtClean="0"/>
              <a:t>-se 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lume</a:t>
            </a:r>
            <a:r>
              <a:rPr lang="en-US" dirty="0" smtClean="0"/>
              <a:t>;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    Deixa-se </a:t>
            </a:r>
            <a:r>
              <a:rPr lang="en-US" dirty="0" smtClean="0"/>
              <a:t>alourar um </a:t>
            </a:r>
            <a:r>
              <a:rPr lang="en-US" dirty="0" err="1" smtClean="0"/>
              <a:t>pouco</a:t>
            </a:r>
            <a:r>
              <a:rPr lang="en-US" dirty="0" smtClean="0"/>
              <a:t> a cebola e juntam-se </a:t>
            </a:r>
          </a:p>
          <a:p>
            <a:r>
              <a:rPr lang="en-US" dirty="0" smtClean="0"/>
              <a:t>     as </a:t>
            </a:r>
            <a:r>
              <a:rPr lang="en-US" dirty="0" err="1" smtClean="0"/>
              <a:t>beringelas</a:t>
            </a:r>
            <a:r>
              <a:rPr lang="en-US" dirty="0" smtClean="0"/>
              <a:t> escorridas</a:t>
            </a:r>
            <a:r>
              <a:rPr lang="en-US" dirty="0" smtClean="0"/>
              <a:t>;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Mexe-se </a:t>
            </a:r>
            <a:r>
              <a:rPr lang="en-US" dirty="0" smtClean="0"/>
              <a:t>muito </a:t>
            </a:r>
            <a:r>
              <a:rPr lang="en-US" dirty="0" err="1" smtClean="0"/>
              <a:t>bem</a:t>
            </a:r>
            <a:r>
              <a:rPr lang="en-US" dirty="0" smtClean="0"/>
              <a:t> com uma colher de pau;</a:t>
            </a:r>
            <a:br>
              <a:rPr lang="en-US" dirty="0" smtClean="0"/>
            </a:br>
            <a:r>
              <a:rPr lang="en-US" dirty="0" smtClean="0"/>
              <a:t>     Em </a:t>
            </a:r>
            <a:r>
              <a:rPr lang="en-US" dirty="0" smtClean="0"/>
              <a:t>seguida polvilha-se com a farinha, mexe-se e envolve-se </a:t>
            </a:r>
            <a:r>
              <a:rPr lang="en-US" dirty="0" err="1" smtClean="0"/>
              <a:t>bem</a:t>
            </a:r>
            <a:r>
              <a:rPr lang="en-US" dirty="0" smtClean="0"/>
              <a:t>; </a:t>
            </a:r>
            <a:br>
              <a:rPr lang="en-US" dirty="0" smtClean="0"/>
            </a:b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/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11" name="Imagem 10" descr="IMG_5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2500" y="1905000"/>
            <a:ext cx="2844000" cy="2133000"/>
          </a:xfrm>
          <a:prstGeom prst="rect">
            <a:avLst/>
          </a:prstGeom>
        </p:spPr>
      </p:pic>
      <p:pic>
        <p:nvPicPr>
          <p:cNvPr id="12" name="Imagem 11" descr="IMG_5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2500" y="4114800"/>
            <a:ext cx="2844000" cy="21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1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73895" y="17916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en-US" dirty="0" smtClean="0"/>
              <a:t> </a:t>
            </a:r>
            <a:r>
              <a:rPr lang="en-US" dirty="0" smtClean="0"/>
              <a:t>Juntam-se os ovos que se </a:t>
            </a:r>
            <a:r>
              <a:rPr lang="en-US" dirty="0" err="1" smtClean="0"/>
              <a:t>bateram</a:t>
            </a:r>
            <a:r>
              <a:rPr lang="en-US" dirty="0" smtClean="0"/>
              <a:t> à parte com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</a:t>
            </a:r>
            <a:r>
              <a:rPr lang="en-US" dirty="0" smtClean="0"/>
              <a:t>uma pitadinha de </a:t>
            </a:r>
            <a:r>
              <a:rPr lang="en-US" dirty="0" err="1" smtClean="0"/>
              <a:t>sal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smtClean="0"/>
              <a:t>     </a:t>
            </a:r>
            <a:endParaRPr lang="pt-PT" dirty="0" smtClean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dirty="0" smtClean="0"/>
              <a:t> Mexe-se e envolve-se tudo muito bem, até o ovo estar </a:t>
            </a:r>
          </a:p>
          <a:p>
            <a:r>
              <a:rPr lang="pt-PT" dirty="0" smtClean="0"/>
              <a:t> </a:t>
            </a:r>
            <a:r>
              <a:rPr lang="pt-PT" dirty="0" smtClean="0"/>
              <a:t>      “</a:t>
            </a:r>
            <a:r>
              <a:rPr lang="pt-PT" dirty="0" smtClean="0"/>
              <a:t>cozido” e incorporado. </a:t>
            </a:r>
          </a:p>
          <a:p>
            <a:r>
              <a:rPr lang="pt-PT" dirty="0" smtClean="0"/>
              <a:t> </a:t>
            </a:r>
            <a:r>
              <a:rPr lang="pt-PT" dirty="0" smtClean="0"/>
              <a:t>       </a:t>
            </a:r>
          </a:p>
          <a:p>
            <a:r>
              <a:rPr lang="pt-PT" dirty="0" smtClean="0"/>
              <a:t> </a:t>
            </a:r>
            <a:r>
              <a:rPr lang="pt-PT" dirty="0" smtClean="0"/>
              <a:t>       Faz-se uma salada de tomate, </a:t>
            </a:r>
          </a:p>
          <a:p>
            <a:r>
              <a:rPr lang="pt-PT" dirty="0" smtClean="0"/>
              <a:t> </a:t>
            </a:r>
            <a:r>
              <a:rPr lang="pt-PT" dirty="0" smtClean="0"/>
              <a:t>       </a:t>
            </a:r>
            <a:r>
              <a:rPr lang="pt-PT" dirty="0" smtClean="0"/>
              <a:t>pimento, alface e cebola, </a:t>
            </a:r>
          </a:p>
          <a:p>
            <a:r>
              <a:rPr lang="pt-PT" dirty="0" smtClean="0"/>
              <a:t> </a:t>
            </a:r>
            <a:r>
              <a:rPr lang="pt-PT" dirty="0" smtClean="0"/>
              <a:t>       temperada com azeite, </a:t>
            </a:r>
          </a:p>
          <a:p>
            <a:r>
              <a:rPr lang="pt-PT" dirty="0" smtClean="0"/>
              <a:t> </a:t>
            </a:r>
            <a:r>
              <a:rPr lang="pt-PT" dirty="0" smtClean="0"/>
              <a:t>       sal e sumo de limão para acompanhar </a:t>
            </a:r>
          </a:p>
          <a:p>
            <a:r>
              <a:rPr lang="pt-PT" dirty="0" smtClean="0"/>
              <a:t>        o esparregado. </a:t>
            </a:r>
            <a:endParaRPr lang="pt-PT" dirty="0"/>
          </a:p>
          <a:p>
            <a:pPr marL="285750" indent="-285750"/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Imagem 9" descr="IMG_5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00" y="1879600"/>
            <a:ext cx="2844000" cy="2133000"/>
          </a:xfrm>
          <a:prstGeom prst="rect">
            <a:avLst/>
          </a:prstGeom>
        </p:spPr>
      </p:pic>
      <p:pic>
        <p:nvPicPr>
          <p:cNvPr id="11" name="Imagem 10" descr="IMG_5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7900" y="4038600"/>
            <a:ext cx="2844000" cy="2133000"/>
          </a:xfrm>
          <a:prstGeom prst="rect">
            <a:avLst/>
          </a:prstGeom>
        </p:spPr>
      </p:pic>
      <p:pic>
        <p:nvPicPr>
          <p:cNvPr id="12" name="Imagem 11" descr="IMG_57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42933" y="4216401"/>
            <a:ext cx="2340000" cy="175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309</Words>
  <Application>Microsoft Office PowerPoint</Application>
  <PresentationFormat>Personalizados</PresentationFormat>
  <Paragraphs>104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Utilizador</cp:lastModifiedBy>
  <cp:revision>9</cp:revision>
  <dcterms:created xsi:type="dcterms:W3CDTF">2023-02-27T10:13:03Z</dcterms:created>
  <dcterms:modified xsi:type="dcterms:W3CDTF">2023-05-18T15:28:14Z</dcterms:modified>
</cp:coreProperties>
</file>