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04/06/2023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Bacalhau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à Gomes de Sá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 (para 4 pessoas)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2 postas de bacalhau</a:t>
            </a:r>
          </a:p>
          <a:p>
            <a:pPr marL="285750" indent="-285750">
              <a:buFontTx/>
              <a:buChar char="-"/>
            </a:pPr>
            <a:r>
              <a:rPr lang="pt-PT" dirty="0"/>
              <a:t>10 batatas médias</a:t>
            </a:r>
          </a:p>
          <a:p>
            <a:pPr marL="285750" indent="-285750">
              <a:buFontTx/>
              <a:buChar char="-"/>
            </a:pPr>
            <a:r>
              <a:rPr lang="pt-PT" dirty="0"/>
              <a:t>3/4 cebolas</a:t>
            </a:r>
          </a:p>
          <a:p>
            <a:pPr marL="285750" indent="-285750">
              <a:buFontTx/>
              <a:buChar char="-"/>
            </a:pPr>
            <a:r>
              <a:rPr lang="pt-PT" dirty="0"/>
              <a:t>4 ovos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</a:t>
            </a:r>
          </a:p>
          <a:p>
            <a:pPr marL="285750" indent="-285750">
              <a:buFontTx/>
              <a:buChar char="-"/>
            </a:pPr>
            <a:r>
              <a:rPr lang="pt-PT" dirty="0"/>
              <a:t>Alho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Salsa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1E7DD6-4467-1A5C-A0EA-01377BFFC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36" y="2197742"/>
            <a:ext cx="5003815" cy="363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Descascar as batatas, lavar e cortar em rodelas. Cozer as batatas e os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ovos com o bacalhau (que também pode ser cozido separadamente se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mais conveniente), temperando com sal q.b..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Cortar a cebola às rodelas finas e refogar em azeite, juntando 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2/3 dentes de alho finamente cortado ou esmagado e um pouco de sal. 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Deixar refogar em lume brando para a cebola corar, sem queimar.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97BA446-24E0-115D-61C4-A7DF8D31E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552" y="1987015"/>
            <a:ext cx="2636283" cy="16356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2AE0FB2-21E7-FB3E-E773-DE8D4F4F0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53"/>
          <a:stretch/>
        </p:blipFill>
        <p:spPr>
          <a:xfrm>
            <a:off x="7597587" y="3988969"/>
            <a:ext cx="2572211" cy="176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Desfiar o bacalhau. Descascar os ovos e parti-los às rodelas.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Juntar o bacalhau desfiado ao refogado e deixar refogar por 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 minutos.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0803A7-AD66-DEB7-5352-B02671AEA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893"/>
          <a:stretch/>
        </p:blipFill>
        <p:spPr>
          <a:xfrm>
            <a:off x="7293895" y="2032494"/>
            <a:ext cx="2887696" cy="186598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114B0F9-DCBA-5885-D158-59382BCD6B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77"/>
          <a:stretch/>
        </p:blipFill>
        <p:spPr>
          <a:xfrm>
            <a:off x="7293895" y="4022277"/>
            <a:ext cx="2887696" cy="17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3681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Entretanto, num tabuleiro que possa ir ao forno, colocar uma camada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batatas cozidas no fundo, cobrindo com metade do bacalhau com a 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cebola. Dispor metade das rodelas de ovo. Voltar a cobrir com batata </a:t>
            </a:r>
          </a:p>
          <a:p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terminar novamente com bacalhau e ovo.</a:t>
            </a:r>
          </a:p>
          <a:p>
            <a:r>
              <a:rPr lang="pt-PT" sz="1400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Dica:</a:t>
            </a:r>
            <a:r>
              <a:rPr lang="pt-PT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 alternativa, pode colocar no meio apenas as claras de ovo e dispor a gema </a:t>
            </a:r>
          </a:p>
          <a:p>
            <a:r>
              <a:rPr lang="pt-PT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esfarelada por cima da última camada de bacalhau. </a:t>
            </a:r>
            <a:endParaRPr lang="pt-PT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  <a:p>
            <a:endParaRPr lang="pt-PT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/>
              <a:t>6º) </a:t>
            </a: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Levar ao forno a 230ºC até ferver e corar por cima.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Polvilhar com folhas de salsa.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DBAF93-E75B-80A0-B5C5-DDE88294A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722" y="2052468"/>
            <a:ext cx="2449302" cy="165366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E0C0ABA-B99D-6A62-5595-E93FC178DC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722" y="3978751"/>
            <a:ext cx="2449302" cy="17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331</Words>
  <Application>Microsoft Office PowerPoint</Application>
  <PresentationFormat>Ecrã Panorâmico</PresentationFormat>
  <Paragraphs>70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 machado</cp:lastModifiedBy>
  <cp:revision>3</cp:revision>
  <dcterms:created xsi:type="dcterms:W3CDTF">2023-02-27T10:13:03Z</dcterms:created>
  <dcterms:modified xsi:type="dcterms:W3CDTF">2023-06-04T11:12:38Z</dcterms:modified>
</cp:coreProperties>
</file>