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23/05/2023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23/05/2023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23/05/2023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23/05/2023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23/05/2023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23/05/2023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23/05/2023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23/05/2023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23/05/2023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23/05/2023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23/05/2023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23/05/2023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Couves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com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feijões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 (30 doses):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 2 Couves </a:t>
            </a:r>
          </a:p>
          <a:p>
            <a:pPr marL="285750" indent="-285750">
              <a:buFontTx/>
              <a:buChar char="-"/>
            </a:pPr>
            <a:r>
              <a:rPr lang="pt-PT" dirty="0"/>
              <a:t> 1 Kg Feijão Branco</a:t>
            </a:r>
          </a:p>
          <a:p>
            <a:pPr marL="285750" indent="-285750">
              <a:buFontTx/>
              <a:buChar char="-"/>
            </a:pPr>
            <a:r>
              <a:rPr lang="pt-PT" dirty="0"/>
              <a:t>2 Batatas</a:t>
            </a:r>
          </a:p>
          <a:p>
            <a:pPr marL="285750" indent="-285750">
              <a:buFontTx/>
              <a:buChar char="-"/>
            </a:pPr>
            <a:r>
              <a:rPr lang="pt-PT" dirty="0"/>
              <a:t> Azeite q.b.</a:t>
            </a:r>
          </a:p>
          <a:p>
            <a:pPr marL="285750" indent="-285750">
              <a:buFontTx/>
              <a:buChar char="-"/>
            </a:pPr>
            <a:r>
              <a:rPr lang="pt-PT" dirty="0"/>
              <a:t>Sal </a:t>
            </a:r>
            <a:r>
              <a:rPr lang="pt-PT" dirty="0" err="1"/>
              <a:t>q.b</a:t>
            </a: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685CF28-F644-87F7-EED3-26D6F1731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3" t="6149" r="8166"/>
          <a:stretch/>
        </p:blipFill>
        <p:spPr>
          <a:xfrm>
            <a:off x="6296532" y="2618543"/>
            <a:ext cx="3570513" cy="30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Cortar as couves em tiras miúdas, colocar na água quando esta </a:t>
            </a:r>
          </a:p>
          <a:p>
            <a:r>
              <a:rPr lang="pt-PT" dirty="0"/>
              <a:t>levantar fervura.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Cozer à parte algumas batatas e fazer puré.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FFE02E6-D708-E265-B521-14911E2D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0"/>
          <a:stretch/>
        </p:blipFill>
        <p:spPr>
          <a:xfrm>
            <a:off x="7629195" y="2131410"/>
            <a:ext cx="2449302" cy="16519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4E46D6A-7E4A-4E64-AB30-C398C23AA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4202330"/>
            <a:ext cx="2286219" cy="17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Depois de cozidas as couves, devem ser escorridas da água.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Junta-se o puré de batata e os feijões previamente cozidos, </a:t>
            </a:r>
          </a:p>
          <a:p>
            <a:r>
              <a:rPr lang="pt-PT" dirty="0"/>
              <a:t>misturando tudo muito bem e temperando com um pouco de azeite e </a:t>
            </a:r>
          </a:p>
          <a:p>
            <a:r>
              <a:rPr lang="pt-PT" dirty="0"/>
              <a:t>uma pitada de sal.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DA3A8C4-620E-A911-3B7A-CC17C69129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20029"/>
          <a:stretch/>
        </p:blipFill>
        <p:spPr>
          <a:xfrm rot="5400000">
            <a:off x="8035029" y="1973279"/>
            <a:ext cx="1782428" cy="194987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AC04C6C-FDEA-592B-5A78-2626509F3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12077"/>
          <a:stretch/>
        </p:blipFill>
        <p:spPr>
          <a:xfrm rot="5400000">
            <a:off x="8074497" y="4141988"/>
            <a:ext cx="1876751" cy="177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2081408"/>
            <a:ext cx="9668654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Leva-se de novo ao lume até levantar fervura.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 Servem-se bem regadas de azeite.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446A532-83A5-9EF4-B9B4-CA61EE5400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" t="7306" r="17102"/>
          <a:stretch/>
        </p:blipFill>
        <p:spPr>
          <a:xfrm>
            <a:off x="7820453" y="2228003"/>
            <a:ext cx="2066786" cy="180784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9B5628A-EFFD-D44B-DF6E-11D4AF7188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5" t="19408" r="5152"/>
          <a:stretch/>
        </p:blipFill>
        <p:spPr>
          <a:xfrm>
            <a:off x="7767168" y="4261233"/>
            <a:ext cx="2173356" cy="156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217</Words>
  <Application>Microsoft Office PowerPoint</Application>
  <PresentationFormat>Ecrã Panorâmico</PresentationFormat>
  <Paragraphs>71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0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2022/2023 </vt:lpstr>
      <vt:lpstr>Desafio ASS 2022/2023 </vt:lpstr>
      <vt:lpstr>Desafio ASS 2022/2023 </vt:lpstr>
      <vt:lpstr>Desafio ASS 2022/2023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Lourenço Antunes</cp:lastModifiedBy>
  <cp:revision>5</cp:revision>
  <dcterms:created xsi:type="dcterms:W3CDTF">2023-02-27T10:13:03Z</dcterms:created>
  <dcterms:modified xsi:type="dcterms:W3CDTF">2023-05-23T15:29:57Z</dcterms:modified>
</cp:coreProperties>
</file>