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=""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=""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=""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=""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=""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=""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=""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=""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=""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=""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=""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=""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pPr/>
              <a:t>10/05/2023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=""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877683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err="1">
                <a:solidFill>
                  <a:prstClr val="black"/>
                </a:solidFill>
                <a:latin typeface="Calibri" panose="020F0502020204030204"/>
              </a:rPr>
              <a:t>Cozido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 à 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Portuguesa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Carnes variadas</a:t>
            </a:r>
          </a:p>
          <a:p>
            <a:pPr marL="285750" indent="-285750">
              <a:buFontTx/>
              <a:buChar char="-"/>
            </a:pPr>
            <a:r>
              <a:rPr lang="pt-PT" dirty="0"/>
              <a:t>Enchidos</a:t>
            </a:r>
          </a:p>
          <a:p>
            <a:pPr marL="285750" indent="-285750">
              <a:buFontTx/>
              <a:buChar char="-"/>
            </a:pPr>
            <a:r>
              <a:rPr lang="pt-PT" dirty="0"/>
              <a:t>Penca</a:t>
            </a:r>
          </a:p>
          <a:p>
            <a:pPr marL="285750" indent="-285750">
              <a:buFontTx/>
              <a:buChar char="-"/>
            </a:pPr>
            <a:r>
              <a:rPr lang="pt-PT" dirty="0"/>
              <a:t>Batatas</a:t>
            </a:r>
          </a:p>
          <a:p>
            <a:pPr marL="285750" indent="-285750">
              <a:buFontTx/>
              <a:buChar char="-"/>
            </a:pPr>
            <a:r>
              <a:rPr lang="pt-PT" dirty="0"/>
              <a:t>Cenouras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F8E25383-9BBF-4CA4-CD1C-89D7167E1A4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16637" y="2393716"/>
            <a:ext cx="4290586" cy="2553621"/>
          </a:xfrm>
          <a:prstGeom prst="rect">
            <a:avLst/>
          </a:prstGeom>
        </p:spPr>
      </p:pic>
      <p:sp>
        <p:nvSpPr>
          <p:cNvPr id="9" name="Rectângulo arredondado 8"/>
          <p:cNvSpPr/>
          <p:nvPr/>
        </p:nvSpPr>
        <p:spPr>
          <a:xfrm>
            <a:off x="5058032" y="5181599"/>
            <a:ext cx="3929449" cy="4613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/>
              <a:t>Família sentada à mesa com o seu Cozido à Portuguesa</a:t>
            </a:r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904494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Preparar todos os ingredientes, lavar os legumes, cortar as carnes</a:t>
            </a:r>
          </a:p>
          <a:p>
            <a:r>
              <a:rPr lang="pt-PT" dirty="0"/>
              <a:t>e enchidos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Cozer as carnes e todos os outros alimentos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1B6B921A-7F7B-6114-46F5-AFB96927328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57861" y="2164869"/>
            <a:ext cx="2843688" cy="1502427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3AF94A9D-6B74-D2A1-4A4E-D577B05520C9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48045" y="4097108"/>
            <a:ext cx="2864678" cy="16529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Organizar a mesa para a refeição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Aproveitar a refeição em família 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D5A2C458-BCB2-62FD-B77F-18052209D9D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50928" y="2251339"/>
            <a:ext cx="2936201" cy="1555112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EF8284B8-C5F5-E95D-8D5D-18AFF6C4D07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51655" y="4109349"/>
            <a:ext cx="3023795" cy="15478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04118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115</Words>
  <Application>Microsoft Office PowerPoint</Application>
  <PresentationFormat>Personalizados</PresentationFormat>
  <Paragraphs>62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4" baseType="lpstr">
      <vt:lpstr>Tema do Office</vt:lpstr>
      <vt:lpstr>Desafio ASS 2022/2023 </vt:lpstr>
      <vt:lpstr>Desafio ASS 2022/2023 </vt:lpstr>
      <vt:lpstr>Desafio ASS 2022/2023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Utilizador</cp:lastModifiedBy>
  <cp:revision>6</cp:revision>
  <dcterms:created xsi:type="dcterms:W3CDTF">2023-02-27T10:13:03Z</dcterms:created>
  <dcterms:modified xsi:type="dcterms:W3CDTF">2023-05-10T15:04:19Z</dcterms:modified>
</cp:coreProperties>
</file>