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7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31/05/23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GREEN YAKISOBA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r>
              <a:rPr lang="pt-PT" dirty="0"/>
              <a:t>- 4 curgetes</a:t>
            </a:r>
            <a:br>
              <a:rPr lang="pt-PT" dirty="0"/>
            </a:br>
            <a:r>
              <a:rPr lang="pt-PT" dirty="0"/>
              <a:t>- 2 cenouras</a:t>
            </a:r>
            <a:br>
              <a:rPr lang="pt-PT" dirty="0"/>
            </a:br>
            <a:r>
              <a:rPr lang="pt-PT" dirty="0"/>
              <a:t>- 200gr rebentos de soja - 300gr cogumelos</a:t>
            </a:r>
            <a:br>
              <a:rPr lang="pt-PT" dirty="0"/>
            </a:br>
            <a:r>
              <a:rPr lang="pt-PT" dirty="0"/>
              <a:t>- 400gr tofu</a:t>
            </a:r>
            <a:br>
              <a:rPr lang="pt-PT" dirty="0"/>
            </a:br>
            <a:r>
              <a:rPr lang="pt-PT" dirty="0"/>
              <a:t>- 1 alho </a:t>
            </a:r>
            <a:r>
              <a:rPr lang="pt-PT" dirty="0" err="1"/>
              <a:t>frânces</a:t>
            </a:r>
            <a:br>
              <a:rPr lang="pt-PT" dirty="0"/>
            </a:br>
            <a:r>
              <a:rPr lang="pt-PT" dirty="0"/>
              <a:t>- 1 cebola</a:t>
            </a:r>
            <a:br>
              <a:rPr lang="pt-PT" dirty="0"/>
            </a:br>
            <a:r>
              <a:rPr lang="pt-PT" dirty="0"/>
              <a:t>- azeite q.b.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r>
              <a:rPr lang="pt-PT" dirty="0"/>
              <a:t>Molho </a:t>
            </a:r>
            <a:r>
              <a:rPr lang="pt-PT" dirty="0" err="1"/>
              <a:t>shoyu</a:t>
            </a:r>
            <a:r>
              <a:rPr lang="pt-PT" dirty="0"/>
              <a:t> </a:t>
            </a:r>
          </a:p>
          <a:p>
            <a:r>
              <a:rPr lang="pt-PT" dirty="0"/>
              <a:t>- 1+1/2 </a:t>
            </a:r>
            <a:r>
              <a:rPr lang="pt-PT" dirty="0" err="1"/>
              <a:t>chávena</a:t>
            </a:r>
            <a:r>
              <a:rPr lang="pt-PT" dirty="0"/>
              <a:t> de </a:t>
            </a:r>
            <a:r>
              <a:rPr lang="pt-PT" dirty="0" err="1"/>
              <a:t>água</a:t>
            </a:r>
            <a:br>
              <a:rPr lang="pt-PT" dirty="0"/>
            </a:br>
            <a:r>
              <a:rPr lang="pt-PT" dirty="0"/>
              <a:t>- 2 </a:t>
            </a:r>
            <a:r>
              <a:rPr lang="pt-PT" dirty="0" err="1"/>
              <a:t>col.sopa</a:t>
            </a:r>
            <a:r>
              <a:rPr lang="pt-PT" dirty="0"/>
              <a:t> de vinagre </a:t>
            </a:r>
            <a:r>
              <a:rPr lang="pt-PT" dirty="0" err="1"/>
              <a:t>balsâmico</a:t>
            </a:r>
            <a:br>
              <a:rPr lang="pt-PT" dirty="0"/>
            </a:br>
            <a:r>
              <a:rPr lang="pt-PT" dirty="0"/>
              <a:t>- 1 pitada gengibre em </a:t>
            </a:r>
            <a:r>
              <a:rPr lang="pt-PT" dirty="0" err="1"/>
              <a:t>po</a:t>
            </a:r>
            <a:r>
              <a:rPr lang="pt-PT" dirty="0"/>
              <a:t>́ - 1 pitada alho em </a:t>
            </a:r>
            <a:r>
              <a:rPr lang="pt-PT" dirty="0" err="1"/>
              <a:t>po</a:t>
            </a:r>
            <a:r>
              <a:rPr lang="pt-PT" dirty="0"/>
              <a:t>́ </a:t>
            </a:r>
          </a:p>
          <a:p>
            <a:r>
              <a:rPr lang="pt-PT" dirty="0"/>
              <a:t>- 1 pitada pimenta</a:t>
            </a:r>
            <a:br>
              <a:rPr lang="pt-PT" dirty="0"/>
            </a:br>
            <a:r>
              <a:rPr lang="pt-PT" dirty="0"/>
              <a:t>- 2 col. sopa de mel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9EFC76-20EF-C443-B260-081FFE4A7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b="5649"/>
          <a:stretch/>
        </p:blipFill>
        <p:spPr>
          <a:xfrm>
            <a:off x="6144234" y="2256013"/>
            <a:ext cx="3920890" cy="37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- Preparar o molho de </a:t>
            </a:r>
            <a:r>
              <a:rPr lang="pt-PT" dirty="0" err="1"/>
              <a:t>shoyu</a:t>
            </a:r>
            <a:r>
              <a:rPr lang="pt-PT" dirty="0"/>
              <a:t>, misturando os ingredientes </a:t>
            </a:r>
          </a:p>
          <a:p>
            <a:r>
              <a:rPr lang="pt-PT" dirty="0"/>
              <a:t>todos numa panela e levar ao fogo.</a:t>
            </a:r>
            <a:br>
              <a:rPr lang="pt-PT" dirty="0"/>
            </a:br>
            <a:r>
              <a:rPr lang="pt-PT" dirty="0"/>
              <a:t>- Mexer até o molho ficar consistente. Reservar o molho.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- descascar a cebola e picar para uma panela. Depois refogar </a:t>
            </a:r>
          </a:p>
          <a:p>
            <a:r>
              <a:rPr lang="pt-PT" dirty="0"/>
              <a:t>com o azeite.</a:t>
            </a:r>
            <a:br>
              <a:rPr lang="pt-PT" dirty="0"/>
            </a:br>
            <a:r>
              <a:rPr lang="pt-PT" dirty="0"/>
              <a:t>- Entretanto lavar e laminar o curgete em “fios”. </a:t>
            </a:r>
          </a:p>
          <a:p>
            <a:r>
              <a:rPr lang="pt-PT" dirty="0"/>
              <a:t>- Cortar todos os outros legumes e o tofu.</a:t>
            </a:r>
            <a:br>
              <a:rPr lang="pt-PT" dirty="0"/>
            </a:b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0977DD5-599B-2341-A338-DC55A074D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259" y="3677917"/>
            <a:ext cx="1409313" cy="250544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F571312-5ABA-ED44-A3A2-1C657672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38" y="3678401"/>
            <a:ext cx="1878721" cy="250496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B383116-32CC-1D4E-9C92-F4C7BA255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37" y="1245918"/>
            <a:ext cx="1823818" cy="24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- Colocar os ingredientes na panela </a:t>
            </a:r>
          </a:p>
          <a:p>
            <a:r>
              <a:rPr lang="pt-PT" dirty="0"/>
              <a:t>com o refogado e mexer,</a:t>
            </a:r>
            <a:br>
              <a:rPr lang="pt-PT" dirty="0"/>
            </a:br>
            <a:r>
              <a:rPr lang="pt-PT" dirty="0"/>
              <a:t>até os legumes ficarem al dente.</a:t>
            </a:r>
            <a:br>
              <a:rPr lang="pt-PT" dirty="0"/>
            </a:br>
            <a:r>
              <a:rPr lang="pt-PT" dirty="0"/>
              <a:t>– colocar o molho de </a:t>
            </a:r>
            <a:r>
              <a:rPr lang="pt-PT" dirty="0" err="1"/>
              <a:t>shoyu</a:t>
            </a:r>
            <a:r>
              <a:rPr lang="pt-PT" dirty="0"/>
              <a:t> reservado e deixar reduzir.</a:t>
            </a:r>
            <a:br>
              <a:rPr lang="pt-PT" dirty="0"/>
            </a:b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- Realizar o empratamento e saborear.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CCA350-6987-8A4D-839C-90919D99E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5" y="1708459"/>
            <a:ext cx="1475975" cy="19679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FDBCC4-D9EF-B94B-B42C-9CA4B6547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53" y="1708459"/>
            <a:ext cx="1490412" cy="19872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A4835C2-8BED-7044-ADE4-735E8695D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17" y="3816982"/>
            <a:ext cx="1716258" cy="22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293</Words>
  <Application>Microsoft Macintosh PowerPoint</Application>
  <PresentationFormat>Ecrã Panorâmico</PresentationFormat>
  <Paragraphs>65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Quiteria Coelho</cp:lastModifiedBy>
  <cp:revision>3</cp:revision>
  <dcterms:created xsi:type="dcterms:W3CDTF">2023-02-27T10:13:03Z</dcterms:created>
  <dcterms:modified xsi:type="dcterms:W3CDTF">2023-05-31T21:25:14Z</dcterms:modified>
</cp:coreProperties>
</file>