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1188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BACALHAU COM TODOS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 (4 pessoas)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lombos de bacalhau demolhado</a:t>
            </a:r>
          </a:p>
          <a:p>
            <a:pPr marL="285750" indent="-285750">
              <a:buFontTx/>
              <a:buChar char="-"/>
            </a:pPr>
            <a:r>
              <a:rPr lang="pt-PT" dirty="0"/>
              <a:t>3 ovos</a:t>
            </a:r>
          </a:p>
          <a:p>
            <a:pPr marL="285750" indent="-285750">
              <a:buFontTx/>
              <a:buChar char="-"/>
            </a:pPr>
            <a:r>
              <a:rPr lang="pt-PT" dirty="0"/>
              <a:t>300g de batatas</a:t>
            </a:r>
          </a:p>
          <a:p>
            <a:pPr marL="285750" indent="-285750">
              <a:buFontTx/>
              <a:buChar char="-"/>
            </a:pPr>
            <a:r>
              <a:rPr lang="pt-PT" dirty="0"/>
              <a:t>300g de couve galega</a:t>
            </a:r>
          </a:p>
          <a:p>
            <a:pPr marL="285750" indent="-285750">
              <a:buFontTx/>
              <a:buChar char="-"/>
            </a:pPr>
            <a:r>
              <a:rPr lang="pt-PT" dirty="0"/>
              <a:t>200g de cenoura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cebolas (150g)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Google Shape;91;p13">
            <a:extLst>
              <a:ext uri="{FF2B5EF4-FFF2-40B4-BE49-F238E27FC236}">
                <a16:creationId xmlns:a16="http://schemas.microsoft.com/office/drawing/2014/main" id="{EE37F7AA-58AA-0A1A-1AA7-CF2991C539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62" t="3689" r="1816" b="2904"/>
          <a:stretch/>
        </p:blipFill>
        <p:spPr>
          <a:xfrm>
            <a:off x="6256775" y="2741882"/>
            <a:ext cx="3570513" cy="2772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686595" y="842431"/>
            <a:ext cx="9668654" cy="593164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686595" y="1543316"/>
            <a:ext cx="9668700" cy="48024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</a:t>
            </a:r>
            <a:r>
              <a:rPr lang="en-GB" sz="1500" dirty="0" err="1">
                <a:solidFill>
                  <a:schemeClr val="dk1"/>
                </a:solidFill>
              </a:rPr>
              <a:t>Colocar</a:t>
            </a:r>
            <a:r>
              <a:rPr lang="en-GB" sz="1500" dirty="0">
                <a:solidFill>
                  <a:schemeClr val="dk1"/>
                </a:solidFill>
              </a:rPr>
              <a:t> duas </a:t>
            </a:r>
            <a:r>
              <a:rPr lang="en-GB" sz="1500" dirty="0" err="1">
                <a:solidFill>
                  <a:schemeClr val="dk1"/>
                </a:solidFill>
              </a:rPr>
              <a:t>panelas</a:t>
            </a:r>
            <a:r>
              <a:rPr lang="en-GB" sz="1500" dirty="0">
                <a:solidFill>
                  <a:schemeClr val="dk1"/>
                </a:solidFill>
              </a:rPr>
              <a:t> de </a:t>
            </a:r>
            <a:r>
              <a:rPr lang="en-GB" sz="1500" dirty="0" err="1">
                <a:solidFill>
                  <a:schemeClr val="dk1"/>
                </a:solidFill>
              </a:rPr>
              <a:t>água</a:t>
            </a:r>
            <a:r>
              <a:rPr lang="en-GB" sz="1500" dirty="0">
                <a:solidFill>
                  <a:schemeClr val="dk1"/>
                </a:solidFill>
              </a:rPr>
              <a:t> a </a:t>
            </a:r>
            <a:r>
              <a:rPr lang="en-GB" sz="1500" dirty="0" err="1">
                <a:solidFill>
                  <a:schemeClr val="dk1"/>
                </a:solidFill>
              </a:rPr>
              <a:t>ferver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</a:t>
            </a:r>
            <a:r>
              <a:rPr lang="en-GB" sz="1500" dirty="0" err="1">
                <a:solidFill>
                  <a:schemeClr val="dk1"/>
                </a:solidFill>
              </a:rPr>
              <a:t>Colocar</a:t>
            </a:r>
            <a:r>
              <a:rPr lang="en-GB" sz="1500" dirty="0">
                <a:solidFill>
                  <a:schemeClr val="dk1"/>
                </a:solidFill>
              </a:rPr>
              <a:t> as batatas e a </a:t>
            </a:r>
            <a:r>
              <a:rPr lang="en-GB" sz="1500" dirty="0" err="1">
                <a:solidFill>
                  <a:schemeClr val="dk1"/>
                </a:solidFill>
              </a:rPr>
              <a:t>cenoura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dentro</a:t>
            </a:r>
            <a:r>
              <a:rPr lang="en-GB" sz="1500" dirty="0">
                <a:solidFill>
                  <a:schemeClr val="dk1"/>
                </a:solidFill>
              </a:rPr>
              <a:t> de </a:t>
            </a:r>
            <a:r>
              <a:rPr lang="en-GB" sz="1500" dirty="0" err="1">
                <a:solidFill>
                  <a:schemeClr val="dk1"/>
                </a:solidFill>
              </a:rPr>
              <a:t>uma</a:t>
            </a:r>
            <a:r>
              <a:rPr lang="en-GB" sz="1500" dirty="0">
                <a:solidFill>
                  <a:schemeClr val="dk1"/>
                </a:solidFill>
              </a:rPr>
              <a:t> panela, 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</a:rPr>
              <a:t>e </a:t>
            </a:r>
            <a:r>
              <a:rPr lang="en-GB" sz="1500" dirty="0" err="1">
                <a:solidFill>
                  <a:schemeClr val="dk1"/>
                </a:solidFill>
              </a:rPr>
              <a:t>na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outra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coloca</a:t>
            </a:r>
            <a:r>
              <a:rPr lang="en-GB" sz="1500" dirty="0">
                <a:solidFill>
                  <a:schemeClr val="dk1"/>
                </a:solidFill>
              </a:rPr>
              <a:t> se as </a:t>
            </a:r>
            <a:r>
              <a:rPr lang="en-GB" sz="1500" dirty="0" err="1">
                <a:solidFill>
                  <a:schemeClr val="dk1"/>
                </a:solidFill>
              </a:rPr>
              <a:t>couves</a:t>
            </a:r>
            <a:r>
              <a:rPr lang="en-GB" sz="1500" dirty="0">
                <a:solidFill>
                  <a:schemeClr val="dk1"/>
                </a:solidFill>
              </a:rPr>
              <a:t> com a </a:t>
            </a:r>
            <a:r>
              <a:rPr lang="en-GB" sz="1500" dirty="0" err="1">
                <a:solidFill>
                  <a:schemeClr val="dk1"/>
                </a:solidFill>
              </a:rPr>
              <a:t>cebola</a:t>
            </a:r>
            <a:r>
              <a:rPr lang="en-GB" sz="1500" dirty="0">
                <a:solidFill>
                  <a:schemeClr val="dk1"/>
                </a:solidFill>
              </a:rPr>
              <a:t> para </a:t>
            </a:r>
            <a:r>
              <a:rPr lang="en-GB" sz="1500" dirty="0" err="1">
                <a:solidFill>
                  <a:schemeClr val="dk1"/>
                </a:solidFill>
              </a:rPr>
              <a:t>dar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gosto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629195" y="2200589"/>
            <a:ext cx="2449200" cy="14160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629195" y="4312607"/>
            <a:ext cx="2449200" cy="14160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629250" y="3677925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Fig.2 Água a ferver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7629250" y="5790100"/>
            <a:ext cx="244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Fig.3 Batatas a cozer na panela com a cenoura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550" y="2074512"/>
            <a:ext cx="2500500" cy="16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8425" y="4234040"/>
            <a:ext cx="2565625" cy="162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686595" y="827563"/>
            <a:ext cx="9668654" cy="70638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686595" y="1654569"/>
            <a:ext cx="9668700" cy="4756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</a:t>
            </a:r>
            <a:r>
              <a:rPr lang="en-GB" sz="1500" dirty="0" err="1">
                <a:solidFill>
                  <a:schemeClr val="dk1"/>
                </a:solidFill>
              </a:rPr>
              <a:t>Quando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estiver</a:t>
            </a:r>
            <a:r>
              <a:rPr lang="en-GB" sz="1500" dirty="0">
                <a:solidFill>
                  <a:schemeClr val="dk1"/>
                </a:solidFill>
              </a:rPr>
              <a:t> as batatas e a </a:t>
            </a:r>
            <a:r>
              <a:rPr lang="en-GB" sz="1500" dirty="0" err="1">
                <a:solidFill>
                  <a:schemeClr val="dk1"/>
                </a:solidFill>
              </a:rPr>
              <a:t>cenoura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prontas</a:t>
            </a:r>
            <a:r>
              <a:rPr lang="en-GB" sz="1500" dirty="0">
                <a:solidFill>
                  <a:schemeClr val="dk1"/>
                </a:solidFill>
              </a:rPr>
              <a:t> a </a:t>
            </a:r>
            <a:r>
              <a:rPr lang="en-GB" sz="1500" dirty="0" err="1">
                <a:solidFill>
                  <a:schemeClr val="dk1"/>
                </a:solidFill>
              </a:rPr>
              <a:t>acabar</a:t>
            </a:r>
            <a:r>
              <a:rPr lang="en-GB" sz="1500" dirty="0">
                <a:solidFill>
                  <a:schemeClr val="dk1"/>
                </a:solidFill>
              </a:rPr>
              <a:t> de </a:t>
            </a:r>
            <a:r>
              <a:rPr lang="en-GB" sz="1500" dirty="0" err="1">
                <a:solidFill>
                  <a:schemeClr val="dk1"/>
                </a:solidFill>
              </a:rPr>
              <a:t>cozer</a:t>
            </a:r>
            <a:r>
              <a:rPr lang="en-GB" sz="1500" dirty="0">
                <a:solidFill>
                  <a:schemeClr val="dk1"/>
                </a:solidFill>
              </a:rPr>
              <a:t>,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coloca</a:t>
            </a:r>
            <a:r>
              <a:rPr lang="en-GB" sz="1500" dirty="0">
                <a:solidFill>
                  <a:schemeClr val="dk1"/>
                </a:solidFill>
              </a:rPr>
              <a:t> se </a:t>
            </a:r>
            <a:r>
              <a:rPr lang="en-GB" sz="1500" dirty="0" err="1">
                <a:solidFill>
                  <a:schemeClr val="dk1"/>
                </a:solidFill>
              </a:rPr>
              <a:t>também</a:t>
            </a:r>
            <a:r>
              <a:rPr lang="en-GB" sz="1500" dirty="0">
                <a:solidFill>
                  <a:schemeClr val="dk1"/>
                </a:solidFill>
              </a:rPr>
              <a:t> o </a:t>
            </a:r>
            <a:r>
              <a:rPr lang="en-GB" sz="1500" dirty="0" err="1">
                <a:solidFill>
                  <a:schemeClr val="dk1"/>
                </a:solidFill>
              </a:rPr>
              <a:t>bacalhau</a:t>
            </a:r>
            <a:r>
              <a:rPr lang="en-GB" sz="1500" dirty="0">
                <a:solidFill>
                  <a:schemeClr val="dk1"/>
                </a:solidFill>
              </a:rPr>
              <a:t> para </a:t>
            </a:r>
            <a:r>
              <a:rPr lang="en-GB" sz="1500" dirty="0" err="1">
                <a:solidFill>
                  <a:schemeClr val="dk1"/>
                </a:solidFill>
              </a:rPr>
              <a:t>cozer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tudo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em</a:t>
            </a:r>
            <a:r>
              <a:rPr lang="en-GB" sz="1500" dirty="0">
                <a:solidFill>
                  <a:schemeClr val="dk1"/>
                </a:solidFill>
              </a:rPr>
              <a:t> conjunto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</a:t>
            </a:r>
            <a:r>
              <a:rPr lang="en-GB" sz="1500" dirty="0" err="1">
                <a:solidFill>
                  <a:schemeClr val="dk1"/>
                </a:solidFill>
              </a:rPr>
              <a:t>Colocamos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os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ovos</a:t>
            </a:r>
            <a:r>
              <a:rPr lang="en-GB" sz="1500" dirty="0">
                <a:solidFill>
                  <a:schemeClr val="dk1"/>
                </a:solidFill>
              </a:rPr>
              <a:t> a </a:t>
            </a:r>
            <a:r>
              <a:rPr lang="en-GB" sz="1500" dirty="0" err="1">
                <a:solidFill>
                  <a:schemeClr val="dk1"/>
                </a:solidFill>
              </a:rPr>
              <a:t>cozer</a:t>
            </a:r>
            <a:r>
              <a:rPr lang="en-GB" sz="1500" dirty="0">
                <a:solidFill>
                  <a:schemeClr val="dk1"/>
                </a:solidFill>
              </a:rPr>
              <a:t> 10 </a:t>
            </a:r>
            <a:r>
              <a:rPr lang="en-GB" sz="1500" dirty="0" err="1">
                <a:solidFill>
                  <a:schemeClr val="dk1"/>
                </a:solidFill>
              </a:rPr>
              <a:t>minutos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629195" y="4281057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629250" y="3677925"/>
            <a:ext cx="244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Fig.3 Bacalhau na panela com as cenouras e batatas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7629250" y="5758375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Fig.4 3 ovos a cozer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l="10093" r="10553"/>
          <a:stretch/>
        </p:blipFill>
        <p:spPr>
          <a:xfrm>
            <a:off x="7565001" y="2128276"/>
            <a:ext cx="2577700" cy="16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00" y="4209313"/>
            <a:ext cx="2449300" cy="162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686595" y="858494"/>
            <a:ext cx="9668654" cy="669229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686549" y="1652473"/>
            <a:ext cx="9668700" cy="50334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</a:t>
            </a:r>
            <a:r>
              <a:rPr lang="en-GB" sz="1500">
                <a:solidFill>
                  <a:schemeClr val="dk1"/>
                </a:solidFill>
              </a:rPr>
              <a:t>Tiramos as batatas, a cenoura, o bacalhau, os ovos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 e as couves quando estiver tudo cozido a gosto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</a:t>
            </a:r>
            <a:r>
              <a:rPr lang="en-GB" sz="1500">
                <a:solidFill>
                  <a:schemeClr val="dk1"/>
                </a:solidFill>
              </a:rPr>
              <a:t>Empratamos tudo e está pronto a servir.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7629195" y="4312607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7629250" y="3699963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Fig.5 Couves a cozer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7629200" y="5790100"/>
            <a:ext cx="24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Fig.6 Prato final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6"/>
          <p:cNvPicPr preferRelativeResize="0"/>
          <p:nvPr/>
        </p:nvPicPr>
        <p:blipFill rotWithShape="1">
          <a:blip r:embed="rId4">
            <a:alphaModFix/>
          </a:blip>
          <a:srcRect l="10797" r="10038"/>
          <a:stretch/>
        </p:blipFill>
        <p:spPr>
          <a:xfrm>
            <a:off x="7593029" y="2094225"/>
            <a:ext cx="2665196" cy="16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5">
            <a:alphaModFix/>
          </a:blip>
          <a:srcRect l="2562" t="3689" r="1816" b="2904"/>
          <a:stretch/>
        </p:blipFill>
        <p:spPr>
          <a:xfrm>
            <a:off x="7593037" y="4206225"/>
            <a:ext cx="2521636" cy="169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Ecrã Panorâmico</PresentationFormat>
  <Paragraphs>112</Paragraphs>
  <Slides>4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Bahnschrift</vt:lpstr>
      <vt:lpstr>Calibri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monica</dc:creator>
  <cp:lastModifiedBy>monica</cp:lastModifiedBy>
  <cp:revision>1</cp:revision>
  <dcterms:modified xsi:type="dcterms:W3CDTF">2023-04-22T20:58:21Z</dcterms:modified>
</cp:coreProperties>
</file>