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03/06/2023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 smtClean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 Trifle de Bolo, Iogurte de Soja e Puré de Maçã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Desafio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b="1" u="sng" dirty="0" smtClean="0"/>
          </a:p>
          <a:p>
            <a:r>
              <a:rPr lang="pt-PT" b="1" u="sng" dirty="0" smtClean="0"/>
              <a:t>INGREDIENTES</a:t>
            </a:r>
            <a:endParaRPr lang="pt-PT" dirty="0"/>
          </a:p>
          <a:p>
            <a:r>
              <a:rPr lang="pt-PT" dirty="0"/>
              <a:t> </a:t>
            </a:r>
          </a:p>
          <a:p>
            <a:r>
              <a:rPr lang="pt-PT" dirty="0" smtClean="0"/>
              <a:t> - Bolos</a:t>
            </a:r>
            <a:endParaRPr lang="pt-PT" dirty="0"/>
          </a:p>
          <a:p>
            <a:r>
              <a:rPr lang="pt-PT" dirty="0" smtClean="0"/>
              <a:t> - Preparado </a:t>
            </a:r>
            <a:r>
              <a:rPr lang="pt-PT" dirty="0"/>
              <a:t>de soja (iogurte)</a:t>
            </a:r>
          </a:p>
          <a:p>
            <a:r>
              <a:rPr lang="pt-PT" dirty="0" smtClean="0"/>
              <a:t> - Puré </a:t>
            </a:r>
            <a:r>
              <a:rPr lang="pt-PT" dirty="0"/>
              <a:t>de maçã</a:t>
            </a:r>
          </a:p>
          <a:p>
            <a:r>
              <a:rPr lang="pt-PT" dirty="0" smtClean="0"/>
              <a:t> - Amêndoas </a:t>
            </a:r>
            <a:r>
              <a:rPr lang="pt-PT" dirty="0"/>
              <a:t>laminadas (q.b.)</a:t>
            </a:r>
          </a:p>
          <a:p>
            <a:r>
              <a:rPr lang="pt-PT" dirty="0" smtClean="0"/>
              <a:t> - Framboesas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11" name="Imagem 10" descr="Uma imagem com pessoa, vestuário, interior, parede&#10;&#10;Descrição gerada automaticamen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923" y="2601533"/>
            <a:ext cx="3711473" cy="27432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Desafio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r>
              <a:rPr lang="pt-PT" sz="2000" b="1" dirty="0"/>
              <a:t>1.</a:t>
            </a:r>
            <a:endParaRPr lang="pt-PT" sz="2000" dirty="0"/>
          </a:p>
          <a:p>
            <a:r>
              <a:rPr lang="pt-PT" sz="2000" dirty="0"/>
              <a:t>Corte em fatias os bolos e disponha um deles no fundo da taça.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  <a:p>
            <a:endParaRPr lang="pt-PT" sz="1400" dirty="0"/>
          </a:p>
          <a:p>
            <a:pPr marL="285750" indent="-285750">
              <a:buFontTx/>
              <a:buChar char="-"/>
            </a:pPr>
            <a:endParaRPr lang="pt-PT" sz="1400" dirty="0" smtClean="0"/>
          </a:p>
          <a:p>
            <a:pPr marL="285750" indent="-285750">
              <a:buFontTx/>
              <a:buChar char="-"/>
            </a:pPr>
            <a:endParaRPr lang="pt-PT" sz="1400" dirty="0" smtClean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10" name="Imagem 9" descr="D:\20230529_153641 (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977" y="3283509"/>
            <a:ext cx="2011036" cy="26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Uma imagem com vestuário, pessoa, interior, parede&#10;&#10;Descrição gerada automaticament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67" y="3283509"/>
            <a:ext cx="2152753" cy="26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Desafio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431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sz="2000" b="1" dirty="0"/>
              <a:t>2. </a:t>
            </a:r>
            <a:endParaRPr lang="pt-PT" sz="2000" dirty="0"/>
          </a:p>
          <a:p>
            <a:r>
              <a:rPr lang="pt-PT" sz="2000" dirty="0"/>
              <a:t>Verta o iogurte de soja, por cima da primeira camada de bolo.</a:t>
            </a:r>
          </a:p>
          <a:p>
            <a:r>
              <a:rPr lang="pt-PT" dirty="0"/>
              <a:t>   </a:t>
            </a:r>
          </a:p>
          <a:p>
            <a:r>
              <a:rPr lang="pt-PT" sz="2000" b="1" dirty="0"/>
              <a:t>3.</a:t>
            </a:r>
            <a:endParaRPr lang="pt-PT" sz="2000" dirty="0"/>
          </a:p>
          <a:p>
            <a:r>
              <a:rPr lang="pt-PT" sz="2000" dirty="0"/>
              <a:t>Coloque a segunda camada de bolo e cubra com o puré de maçã.</a:t>
            </a:r>
          </a:p>
          <a:p>
            <a:endParaRPr lang="pt-PT" sz="2000" dirty="0" smtClean="0"/>
          </a:p>
          <a:p>
            <a:endParaRPr lang="pt-PT" dirty="0" smtClean="0"/>
          </a:p>
          <a:p>
            <a:endParaRPr lang="pt-PT" sz="1400" dirty="0" smtClean="0"/>
          </a:p>
          <a:p>
            <a:endParaRPr lang="pt-PT" sz="1400" dirty="0" smtClean="0"/>
          </a:p>
          <a:p>
            <a:endParaRPr lang="pt-PT" sz="1400" dirty="0" smtClean="0"/>
          </a:p>
          <a:p>
            <a:endParaRPr lang="pt-PT" sz="1400" dirty="0" smtClean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pic>
        <p:nvPicPr>
          <p:cNvPr id="11" name="Imagem 10" descr="Uma imagem com pessoa, vestuário, interior, mesa&#10;&#10;Descrição gerada automaticamen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272" y="2076305"/>
            <a:ext cx="1735155" cy="2193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Uma imagem com pessoa, interior, vestuário, parede&#10;&#10;Descrição gerada automaticament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536" y="3799268"/>
            <a:ext cx="1822772" cy="2303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 descr="D:\20230530_132741 (2)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20" y="3799268"/>
            <a:ext cx="1757873" cy="2299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Desafio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339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b="1" dirty="0" smtClean="0"/>
          </a:p>
          <a:p>
            <a:r>
              <a:rPr lang="pt-PT" sz="2000" b="1" dirty="0" smtClean="0"/>
              <a:t>4</a:t>
            </a:r>
            <a:r>
              <a:rPr lang="pt-PT" sz="2000" b="1" dirty="0"/>
              <a:t>.</a:t>
            </a:r>
            <a:endParaRPr lang="pt-PT" sz="2000" dirty="0"/>
          </a:p>
          <a:p>
            <a:r>
              <a:rPr lang="pt-PT" sz="2000" dirty="0"/>
              <a:t>Decore com a amêndoa laminada e as framboesas</a:t>
            </a:r>
            <a:r>
              <a:rPr lang="pt-PT" sz="2000" dirty="0" smtClean="0"/>
              <a:t>.</a:t>
            </a:r>
          </a:p>
          <a:p>
            <a:r>
              <a:rPr lang="pt-PT" sz="2000" dirty="0" smtClean="0"/>
              <a:t>Deve servir-se frio.</a:t>
            </a:r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  <a:p>
            <a:endParaRPr lang="pt-PT" dirty="0" smtClean="0"/>
          </a:p>
          <a:p>
            <a:r>
              <a:rPr lang="pt-PT" b="1" dirty="0" smtClean="0"/>
              <a:t>						Bom Apetite!!!</a:t>
            </a:r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" name="Imagem 9" descr="Uma imagem com pessoa, vestuário, interior, parede&#10;&#10;Descrição gerada automaticamen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3972" y="3062207"/>
            <a:ext cx="1842269" cy="2591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 descr="Uma imagem com vestuário, pessoa, interior, parede&#10;&#10;Descrição gerada automaticament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724" y="3062207"/>
            <a:ext cx="1821394" cy="25916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125</Words>
  <Application>Microsoft Office PowerPoint</Application>
  <PresentationFormat>Personalizar</PresentationFormat>
  <Paragraphs>73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 </dc:title>
  <dc:creator>Office1</dc:creator>
  <cp:lastModifiedBy>AESO</cp:lastModifiedBy>
  <cp:revision>5</cp:revision>
  <dcterms:created xsi:type="dcterms:W3CDTF">2023-02-27T10:13:03Z</dcterms:created>
  <dcterms:modified xsi:type="dcterms:W3CDTF">2023-06-03T09:33:00Z</dcterms:modified>
</cp:coreProperties>
</file>