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20/05/2023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20/05/2023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20/05/2023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20/05/2023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20/05/2023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20/05/2023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20/05/2023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20/05/2023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20/05/2023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20/05/2023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20/05/2023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t>20/05/2023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XXXXXXXX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/>
              <a:t>XX</a:t>
            </a:r>
          </a:p>
          <a:p>
            <a:pPr marL="285750" indent="-285750">
              <a:buFontTx/>
              <a:buChar char="-"/>
            </a:pPr>
            <a:r>
              <a:rPr lang="pt-PT" dirty="0"/>
              <a:t>XX</a:t>
            </a:r>
          </a:p>
          <a:p>
            <a:pPr marL="285750" indent="-285750">
              <a:buFontTx/>
              <a:buChar char="-"/>
            </a:pPr>
            <a:r>
              <a:rPr lang="pt-PT" dirty="0"/>
              <a:t>XX</a:t>
            </a:r>
          </a:p>
          <a:p>
            <a:pPr marL="285750" indent="-285750">
              <a:buFontTx/>
              <a:buChar char="-"/>
            </a:pPr>
            <a:r>
              <a:rPr lang="pt-PT" dirty="0"/>
              <a:t>…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7252CFD-EF36-375B-7C5C-5081CA8043ED}"/>
              </a:ext>
            </a:extLst>
          </p:cNvPr>
          <p:cNvSpPr txBox="1"/>
          <p:nvPr/>
        </p:nvSpPr>
        <p:spPr>
          <a:xfrm>
            <a:off x="6256775" y="2286998"/>
            <a:ext cx="3570513" cy="369331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algn="ctr"/>
            <a:r>
              <a:rPr lang="pt-PT" dirty="0"/>
              <a:t>FOTO DO PRATO FINALIZADO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endParaRPr lang="pt-PT" dirty="0"/>
          </a:p>
          <a:p>
            <a:pPr algn="ctr"/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</a:t>
            </a:r>
            <a:r>
              <a:rPr lang="pt-PT" dirty="0" err="1"/>
              <a:t>xxxxxx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2º) </a:t>
            </a:r>
            <a:r>
              <a:rPr lang="pt-PT" dirty="0" err="1"/>
              <a:t>xxxxxx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3º) </a:t>
            </a:r>
            <a:r>
              <a:rPr lang="pt-PT" dirty="0" err="1"/>
              <a:t>xxxxxx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4º) </a:t>
            </a:r>
            <a:r>
              <a:rPr lang="pt-PT" dirty="0" err="1"/>
              <a:t>xxxxxx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041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5º) </a:t>
            </a:r>
            <a:r>
              <a:rPr lang="pt-PT" dirty="0" err="1"/>
              <a:t>xxxxxx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6º) </a:t>
            </a:r>
            <a:r>
              <a:rPr lang="pt-PT" dirty="0" err="1"/>
              <a:t>xxxxxx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7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145</Words>
  <Application>Microsoft Office PowerPoint</Application>
  <PresentationFormat>Ecrã Panorâmico</PresentationFormat>
  <Paragraphs>101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Trebuchet MS</vt:lpstr>
      <vt:lpstr>Tema do Office</vt:lpstr>
      <vt:lpstr>Desafio ASS 2022/2023 </vt:lpstr>
      <vt:lpstr>Desafio ASS 2022/2023 </vt:lpstr>
      <vt:lpstr>Desafio ASS 2022/2023 </vt:lpstr>
      <vt:lpstr>Desafio ASS 2022/2023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Andreia</cp:lastModifiedBy>
  <cp:revision>1</cp:revision>
  <dcterms:created xsi:type="dcterms:W3CDTF">2023-02-27T10:13:03Z</dcterms:created>
  <dcterms:modified xsi:type="dcterms:W3CDTF">2023-05-20T17:28:32Z</dcterms:modified>
</cp:coreProperties>
</file>