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_rels/slide1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pt-PT" sz="4400" spc="-1" strike="noStrike">
                <a:solidFill>
                  <a:srgbClr val="000000"/>
                </a:solidFill>
                <a:latin typeface="Calibri Light"/>
              </a:rPr>
              <a:t>Clique para editar o estilo de título do Modelo Global</a:t>
            </a:r>
            <a:endParaRPr b="0" lang="pt-PT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000000"/>
                </a:solidFill>
                <a:latin typeface="Calibri"/>
              </a:rPr>
              <a:t>Clique para editar os estilos do texto de Modelo Global</a:t>
            </a:r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PT" sz="2400" spc="-1" strike="noStrike">
                <a:solidFill>
                  <a:srgbClr val="000000"/>
                </a:solidFill>
                <a:latin typeface="Calibri"/>
              </a:rPr>
              <a:t>Segundo nível</a:t>
            </a:r>
            <a:endParaRPr b="0" lang="pt-PT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PT" sz="2000" spc="-1" strike="noStrike">
                <a:solidFill>
                  <a:srgbClr val="000000"/>
                </a:solidFill>
                <a:latin typeface="Calibri"/>
              </a:rPr>
              <a:t>Terceiro nível</a:t>
            </a:r>
            <a:endParaRPr b="0" lang="pt-PT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PT" sz="1800" spc="-1" strike="noStrike">
                <a:solidFill>
                  <a:srgbClr val="000000"/>
                </a:solidFill>
                <a:latin typeface="Calibri"/>
              </a:rPr>
              <a:t>Quarto nível</a:t>
            </a:r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PT" sz="1800" spc="-1" strike="noStrike">
                <a:solidFill>
                  <a:srgbClr val="000000"/>
                </a:solidFill>
                <a:latin typeface="Calibri"/>
              </a:rPr>
              <a:t>Quinto nível</a:t>
            </a:r>
            <a:endParaRPr b="0" lang="pt-P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72EFE26-71D3-4E29-B5E0-E9770A720EBA}" type="datetime">
              <a:rPr b="0" lang="pt-PT" sz="1200" spc="-1" strike="noStrike">
                <a:solidFill>
                  <a:srgbClr val="8b8b8b"/>
                </a:solidFill>
                <a:latin typeface="Calibri"/>
              </a:rPr>
              <a:t>31-05-2023</a:t>
            </a:fld>
            <a:endParaRPr b="0" lang="pt-PT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pt-PT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9542A7D-A501-4C70-A23D-C134A67B145F}" type="slidenum">
              <a:rPr b="0" lang="pt-PT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pt-P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ixaDeTexto 16"/>
          <p:cNvSpPr/>
          <p:nvPr/>
        </p:nvSpPr>
        <p:spPr>
          <a:xfrm>
            <a:off x="686520" y="6424560"/>
            <a:ext cx="6942240" cy="303480"/>
          </a:xfrm>
          <a:prstGeom prst="rect">
            <a:avLst/>
          </a:prstGeom>
          <a:solidFill>
            <a:srgbClr val="05764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PT" sz="1400" spc="-1" strike="noStrike">
                <a:solidFill>
                  <a:srgbClr val="ffffff"/>
                </a:solidFill>
                <a:latin typeface="Calibri"/>
              </a:rPr>
              <a:t>https://alimentacaosaudavelesustentavel.abae.pt/desafios-2022-2023/receitas-sustentaveis/</a:t>
            </a:r>
            <a:endParaRPr b="0" lang="pt-PT" sz="1400" spc="-1" strike="noStrike"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464760" cy="6789960"/>
          </a:xfrm>
          <a:prstGeom prst="rect">
            <a:avLst/>
          </a:prstGeom>
          <a:solidFill>
            <a:srgbClr val="05764a"/>
          </a:solidFill>
          <a:ln w="0">
            <a:noFill/>
          </a:ln>
        </p:spPr>
        <p:txBody>
          <a:bodyPr lIns="45720" rIns="45720" tIns="91440" bIns="91440" anchor="ctr">
            <a:normAutofit/>
          </a:bodyPr>
          <a:p>
            <a:pPr algn="ctr">
              <a:lnSpc>
                <a:spcPct val="90000"/>
              </a:lnSpc>
            </a:pPr>
            <a:r>
              <a:rPr b="1" lang="en-GB" sz="2800" spc="-1" strike="noStrike">
                <a:solidFill>
                  <a:srgbClr val="ffffff"/>
                </a:solidFill>
                <a:latin typeface="Bahnschrift"/>
              </a:rPr>
              <a:t>Desafio ASS 2022/2023</a:t>
            </a:r>
            <a:r>
              <a:rPr b="1" lang="en-GB" sz="2800" spc="-1" strike="noStrike">
                <a:solidFill>
                  <a:srgbClr val="ffffff"/>
                </a:solidFill>
                <a:latin typeface="Calibri Light"/>
              </a:rPr>
              <a:t> </a:t>
            </a:r>
            <a:endParaRPr b="0" lang="pt-P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CaixaDeTexto 35"/>
          <p:cNvSpPr/>
          <p:nvPr/>
        </p:nvSpPr>
        <p:spPr>
          <a:xfrm>
            <a:off x="686520" y="27000"/>
            <a:ext cx="9668160" cy="699840"/>
          </a:xfrm>
          <a:prstGeom prst="rect">
            <a:avLst/>
          </a:prstGeom>
          <a:solidFill>
            <a:srgbClr val="05764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4000" spc="-1" strike="noStrike">
                <a:solidFill>
                  <a:srgbClr val="ffffff"/>
                </a:solidFill>
                <a:latin typeface="Bahnschrift"/>
              </a:rPr>
              <a:t>“</a:t>
            </a:r>
            <a:r>
              <a:rPr b="1" lang="en-GB" sz="4000" spc="-1" strike="noStrike">
                <a:solidFill>
                  <a:srgbClr val="ffffff"/>
                </a:solidFill>
                <a:latin typeface="Bahnschrift"/>
              </a:rPr>
              <a:t>Receitas Sustentáveis, têm Tradição</a:t>
            </a:r>
            <a:r>
              <a:rPr b="1" lang="en-GB" sz="3200" spc="-1" strike="noStrike">
                <a:solidFill>
                  <a:srgbClr val="ffffff"/>
                </a:solidFill>
                <a:latin typeface="Bahnschrift"/>
              </a:rPr>
              <a:t>”</a:t>
            </a:r>
            <a:endParaRPr b="0" lang="pt-PT" sz="3200" spc="-1" strike="noStrike">
              <a:latin typeface="Arial"/>
            </a:endParaRPr>
          </a:p>
        </p:txBody>
      </p:sp>
      <p:pic>
        <p:nvPicPr>
          <p:cNvPr id="44" name="Imagem 26" descr=""/>
          <p:cNvPicPr/>
          <p:nvPr/>
        </p:nvPicPr>
        <p:blipFill>
          <a:blip r:embed="rId1"/>
          <a:stretch/>
        </p:blipFill>
        <p:spPr>
          <a:xfrm>
            <a:off x="7920" y="67680"/>
            <a:ext cx="436680" cy="433080"/>
          </a:xfrm>
          <a:prstGeom prst="rect">
            <a:avLst/>
          </a:prstGeom>
          <a:ln w="0">
            <a:noFill/>
          </a:ln>
        </p:spPr>
      </p:pic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720000" y="1805400"/>
            <a:ext cx="3555720" cy="2874600"/>
          </a:xfrm>
          <a:prstGeom prst="rect">
            <a:avLst/>
          </a:prstGeom>
          <a:ln w="0">
            <a:noFill/>
          </a:ln>
        </p:spPr>
      </p:pic>
      <p:pic>
        <p:nvPicPr>
          <p:cNvPr id="46" name="" descr=""/>
          <p:cNvPicPr/>
          <p:nvPr/>
        </p:nvPicPr>
        <p:blipFill>
          <a:blip r:embed="rId3"/>
          <a:stretch/>
        </p:blipFill>
        <p:spPr>
          <a:xfrm>
            <a:off x="4680000" y="1197720"/>
            <a:ext cx="2908440" cy="4562280"/>
          </a:xfrm>
          <a:prstGeom prst="rect">
            <a:avLst/>
          </a:prstGeom>
          <a:ln w="0">
            <a:noFill/>
          </a:ln>
        </p:spPr>
      </p:pic>
      <p:pic>
        <p:nvPicPr>
          <p:cNvPr id="47" name="" descr=""/>
          <p:cNvPicPr/>
          <p:nvPr/>
        </p:nvPicPr>
        <p:blipFill>
          <a:blip r:embed="rId4"/>
          <a:stretch/>
        </p:blipFill>
        <p:spPr>
          <a:xfrm>
            <a:off x="7906320" y="1751400"/>
            <a:ext cx="4153680" cy="328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Application>LibreOffice/7.2.2.2$Windows_X86_64 LibreOffice_project/02b2acce88a210515b4a5bb2e46cbfb63fe97d56</Application>
  <AppVersion>15.0000</AppVersion>
  <Words>145</Words>
  <Paragraphs>101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2023-02-27T10:13:03Z</dcterms:created>
  <dc:creator>Office1</dc:creator>
  <dc:description/>
  <dc:language>pt-PT</dc:language>
  <cp:lastModifiedBy/>
  <dcterms:modified xsi:type="dcterms:W3CDTF">2023-05-31T19:31:06Z</dcterms:modified>
  <cp:revision>2</cp:revision>
  <dc:subject/>
  <dc:title>Desafio ASS 2022/2023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Ecrã Panorâmico</vt:lpwstr>
  </property>
  <property fmtid="{D5CDD505-2E9C-101B-9397-08002B2CF9AE}" pid="3" name="Slides">
    <vt:i4>4</vt:i4>
  </property>
</Properties>
</file>