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2" r:id="rId4"/>
    <p:sldId id="1190" r:id="rId5"/>
    <p:sldId id="1193" r:id="rId6"/>
    <p:sldId id="1194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10/05/2023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11162898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Arroz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Doce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tradicional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portuguesa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confecionada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no Natal 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na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Páscoa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11162898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10" name="Imagem 9" descr="Arroz doce cremoso | Food From Portugal">
            <a:extLst>
              <a:ext uri="{FF2B5EF4-FFF2-40B4-BE49-F238E27FC236}">
                <a16:creationId xmlns:a16="http://schemas.microsoft.com/office/drawing/2014/main" id="{59C9042E-2E4E-49E8-AACF-7138D17D1F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20" y="2148498"/>
            <a:ext cx="3721415" cy="36933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90DDB0D-4D91-4681-934A-C2F5DA3BD6F5}"/>
              </a:ext>
            </a:extLst>
          </p:cNvPr>
          <p:cNvSpPr/>
          <p:nvPr/>
        </p:nvSpPr>
        <p:spPr>
          <a:xfrm>
            <a:off x="686595" y="6189344"/>
            <a:ext cx="917833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kern="1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Trabalho de Iara (8ºB) com a colaboração da Tia Maria Angélica                                                                                                       </a:t>
            </a:r>
            <a:endParaRPr lang="pt-P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F855BE-64E2-4D31-AA33-5E2792E9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3" y="2642106"/>
            <a:ext cx="4829789" cy="26136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19D037-56A6-405A-BFF2-1E97D08C8921}"/>
              </a:ext>
            </a:extLst>
          </p:cNvPr>
          <p:cNvSpPr txBox="1"/>
          <p:nvPr/>
        </p:nvSpPr>
        <p:spPr>
          <a:xfrm>
            <a:off x="10015969" y="385147"/>
            <a:ext cx="173453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2800" b="1" dirty="0"/>
              <a:t>1ª Receita</a:t>
            </a:r>
          </a:p>
        </p:txBody>
      </p:sp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pPr lvl="0"/>
            <a:r>
              <a:rPr lang="pt-PT" dirty="0"/>
              <a:t>1º) Colocar a água a ferver com uma pitada de sal, um pau de canela e casca de um limão.</a:t>
            </a:r>
          </a:p>
          <a:p>
            <a:endParaRPr lang="pt-PT" dirty="0"/>
          </a:p>
          <a:p>
            <a:pPr lvl="0"/>
            <a:r>
              <a:rPr lang="pt-PT" dirty="0"/>
              <a:t>2º) Depois da água a ferver colocar o arroz e mexer com uma colher de pau.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3º) Depois do arroz estar cozido, pôr o leite e o açúcar e deixar cozer. 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4º) Colocar numa travessa e enfeitar com canela.</a:t>
            </a:r>
          </a:p>
          <a:p>
            <a:pPr lvl="0"/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Apresentação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prova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aula: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031584-0F70-4D3D-8FBF-0356C8DAF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31821"/>
          <a:stretch/>
        </p:blipFill>
        <p:spPr>
          <a:xfrm rot="5400000">
            <a:off x="3338659" y="1879388"/>
            <a:ext cx="379900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91133" y="1003091"/>
            <a:ext cx="10328800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Sonhos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Natal – </a:t>
            </a: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pt-PT">
                <a:solidFill>
                  <a:prstClr val="black"/>
                </a:solidFill>
                <a:latin typeface="Calibri" panose="020F0502020204030204"/>
              </a:rPr>
              <a:t>oce </a:t>
            </a: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pt-PT" dirty="0">
                <a:solidFill>
                  <a:prstClr val="black"/>
                </a:solidFill>
              </a:rPr>
              <a:t>ípico da gastronomia portuguesa. Muito presente nas mesas de Natal.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91132" y="1829766"/>
            <a:ext cx="10328801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250ml de água</a:t>
            </a:r>
          </a:p>
          <a:p>
            <a:pPr marL="285750" indent="-285750">
              <a:buFontTx/>
              <a:buChar char="-"/>
            </a:pPr>
            <a:r>
              <a:rPr lang="pt-PT" dirty="0"/>
              <a:t>Cascas de uma laranja ou limão grandes</a:t>
            </a:r>
          </a:p>
          <a:p>
            <a:pPr marL="285750" indent="-285750">
              <a:buFontTx/>
              <a:buChar char="-"/>
            </a:pPr>
            <a:r>
              <a:rPr lang="pt-PT" dirty="0"/>
              <a:t>75g manteiga líquida</a:t>
            </a:r>
          </a:p>
          <a:p>
            <a:pPr marL="285750" indent="-285750">
              <a:buFontTx/>
              <a:buChar char="-"/>
            </a:pPr>
            <a:r>
              <a:rPr lang="pt-PT" dirty="0"/>
              <a:t>160g de farinha com fermento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Colher de chá de fermento em pó</a:t>
            </a:r>
          </a:p>
          <a:p>
            <a:pPr marL="285750" indent="-285750">
              <a:buFontTx/>
              <a:buChar char="-"/>
            </a:pPr>
            <a:r>
              <a:rPr lang="pt-PT" dirty="0"/>
              <a:t>4 Ovos (ligeiramente batidos)</a:t>
            </a:r>
          </a:p>
          <a:p>
            <a:pPr marL="285750" indent="-285750">
              <a:buFontTx/>
              <a:buChar char="-"/>
            </a:pPr>
            <a:r>
              <a:rPr lang="pt-PT" dirty="0"/>
              <a:t>Canela em pó agosto</a:t>
            </a:r>
          </a:p>
          <a:p>
            <a:pPr marL="285750" indent="-285750">
              <a:buFontTx/>
              <a:buChar char="-"/>
            </a:pPr>
            <a:r>
              <a:rPr lang="pt-PT" dirty="0"/>
              <a:t>Açúcar branco fino a gosto</a:t>
            </a:r>
          </a:p>
          <a:p>
            <a:pPr marL="285750" indent="-285750">
              <a:buFontTx/>
              <a:buChar char="-"/>
            </a:pPr>
            <a:r>
              <a:rPr lang="pt-PT" dirty="0"/>
              <a:t>Uma pitada de sal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90DDB0D-4D91-4681-934A-C2F5DA3BD6F5}"/>
              </a:ext>
            </a:extLst>
          </p:cNvPr>
          <p:cNvSpPr/>
          <p:nvPr/>
        </p:nvSpPr>
        <p:spPr>
          <a:xfrm>
            <a:off x="999241" y="6202139"/>
            <a:ext cx="1052162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kern="1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Trabalho do Martim (8ºB) com a colaboração da Madrinha Marta Cordeiro </a:t>
            </a:r>
            <a:endParaRPr lang="pt-P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 descr="Sonhos de abóbora rápidos">
            <a:extLst>
              <a:ext uri="{FF2B5EF4-FFF2-40B4-BE49-F238E27FC236}">
                <a16:creationId xmlns:a16="http://schemas.microsoft.com/office/drawing/2014/main" id="{BB12D47F-3444-4650-B18B-75BC74C936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85" y="2071964"/>
            <a:ext cx="3802144" cy="36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EFC823-29FF-449A-A9C4-E96CAEF6704A}"/>
              </a:ext>
            </a:extLst>
          </p:cNvPr>
          <p:cNvSpPr txBox="1"/>
          <p:nvPr/>
        </p:nvSpPr>
        <p:spPr>
          <a:xfrm>
            <a:off x="9869863" y="358772"/>
            <a:ext cx="173453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2800" b="1" dirty="0"/>
              <a:t>2ª Receita</a:t>
            </a:r>
          </a:p>
        </p:txBody>
      </p:sp>
    </p:spTree>
    <p:extLst>
      <p:ext uri="{BB962C8B-B14F-4D97-AF65-F5344CB8AC3E}">
        <p14:creationId xmlns:p14="http://schemas.microsoft.com/office/powerpoint/2010/main" val="422974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pPr lvl="0"/>
            <a:r>
              <a:rPr lang="pt-PT" dirty="0"/>
              <a:t>1º) Massa: Leve a água ao lume com as cascas de laranja e o sal. 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2º) Quando começar a ferver, retire as cascas de laranja adicione a manteiga e mexa até esta derreter.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3º)Retire do lume e misture a farinha, previamente peneirada, e o fermento.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4º)Mexa energicamente com a colher de pau até a massa formar uma bola e se soltar das paredes do tacho. Retire e deixe repousar um pouco. 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5º)Junte depois os ovos, enquanto vai mexendo muito bem ate ficarem bem envolvidos na massa. Deixe repousar por alguns minutos.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6º) Fritura: numa frigideira com o óleo bem quente, vá colocando colheradas de massa. Vire, até que os sonhos fiquem dourados.</a:t>
            </a:r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452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Apresentação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prova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aula: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2022/2023 - Crato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378299-658F-4D91-8DC9-192B7762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70" r="20697" b="17388"/>
          <a:stretch/>
        </p:blipFill>
        <p:spPr>
          <a:xfrm>
            <a:off x="1403032" y="1923913"/>
            <a:ext cx="8235780" cy="37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1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460</Words>
  <Application>Microsoft Office PowerPoint</Application>
  <PresentationFormat>Ecrã Panorâmico</PresentationFormat>
  <Paragraphs>100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4" baseType="lpstr">
      <vt:lpstr>Arial</vt:lpstr>
      <vt:lpstr>Arial Black</vt:lpstr>
      <vt:lpstr>Bahnschrift</vt:lpstr>
      <vt:lpstr>Calibri</vt:lpstr>
      <vt:lpstr>Calibri Light</vt:lpstr>
      <vt:lpstr>Times New Roman</vt:lpstr>
      <vt:lpstr>Trebuchet MS</vt:lpstr>
      <vt:lpstr>Tema do Office</vt:lpstr>
      <vt:lpstr>Desafio ASS 2022/2023 - Crato</vt:lpstr>
      <vt:lpstr>Desafio ASS 2022/2023 - Crato </vt:lpstr>
      <vt:lpstr>Desafio ASS 2022/2023 - Crato </vt:lpstr>
      <vt:lpstr>Desafio ASS 2022/2023 - Crato</vt:lpstr>
      <vt:lpstr>Desafio ASS 2022/2023 - Crato </vt:lpstr>
      <vt:lpstr>Desafio ASS 2022/2023 - Crato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Patricia Marques</cp:lastModifiedBy>
  <cp:revision>7</cp:revision>
  <dcterms:created xsi:type="dcterms:W3CDTF">2023-02-27T10:13:03Z</dcterms:created>
  <dcterms:modified xsi:type="dcterms:W3CDTF">2023-05-10T11:07:35Z</dcterms:modified>
</cp:coreProperties>
</file>