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55515-7853-44AB-9E32-5E66E79E3C0B}" v="584" dt="2023-05-30T09:38:44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31/05/2023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latin typeface="Calibri" panose="020F0502020204030204"/>
              </a:rPr>
              <a:t>RECEITA</a:t>
            </a:r>
            <a:r>
              <a:rPr lang="en-GB" dirty="0">
                <a:latin typeface="Calibri" panose="020F0502020204030204"/>
              </a:rPr>
              <a:t>: </a:t>
            </a:r>
            <a:r>
              <a:rPr lang="en-GB" dirty="0" err="1">
                <a:latin typeface="Calibri" panose="020F0502020204030204"/>
              </a:rPr>
              <a:t>Pataniscas</a:t>
            </a:r>
            <a:r>
              <a:rPr lang="en-GB" dirty="0">
                <a:latin typeface="Calibri" panose="020F0502020204030204"/>
              </a:rPr>
              <a:t> de </a:t>
            </a:r>
            <a:r>
              <a:rPr lang="en-GB" dirty="0" err="1">
                <a:latin typeface="Calibri" panose="020F0502020204030204"/>
              </a:rPr>
              <a:t>Bacalhau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>
                <a:cs typeface="Calibri"/>
              </a:rPr>
              <a:t>Bacalhau cozido</a:t>
            </a:r>
          </a:p>
          <a:p>
            <a:pPr marL="285750" indent="-285750">
              <a:buFontTx/>
              <a:buChar char="-"/>
            </a:pPr>
            <a:r>
              <a:rPr lang="pt-PT" dirty="0">
                <a:cs typeface="Calibri"/>
              </a:rPr>
              <a:t>Ovos</a:t>
            </a:r>
          </a:p>
          <a:p>
            <a:pPr marL="285750" indent="-285750">
              <a:buFontTx/>
              <a:buChar char="-"/>
            </a:pPr>
            <a:r>
              <a:rPr lang="pt-PT" dirty="0">
                <a:cs typeface="Calibri"/>
              </a:rPr>
              <a:t>Cebola</a:t>
            </a:r>
          </a:p>
          <a:p>
            <a:pPr marL="285750" indent="-285750">
              <a:buFontTx/>
              <a:buChar char="-"/>
            </a:pPr>
            <a:r>
              <a:rPr lang="pt-PT" dirty="0">
                <a:cs typeface="Calibri"/>
              </a:rPr>
              <a:t>Alho</a:t>
            </a:r>
          </a:p>
          <a:p>
            <a:pPr marL="285750" indent="-285750">
              <a:buFont typeface="Calibri"/>
              <a:buChar char="-"/>
            </a:pPr>
            <a:r>
              <a:rPr lang="pt-PT" dirty="0">
                <a:cs typeface="Calibri"/>
              </a:rPr>
              <a:t>Salsa</a:t>
            </a:r>
          </a:p>
          <a:p>
            <a:pPr marL="285750" indent="-285750">
              <a:buFont typeface="Calibri"/>
              <a:buChar char="-"/>
            </a:pPr>
            <a:r>
              <a:rPr lang="pt-PT" dirty="0">
                <a:cs typeface="Calibri"/>
              </a:rPr>
              <a:t>Farinha</a:t>
            </a:r>
          </a:p>
          <a:p>
            <a:pPr marL="285750" indent="-285750">
              <a:buFont typeface="Calibri"/>
              <a:buChar char="-"/>
            </a:pPr>
            <a:r>
              <a:rPr lang="pt-PT" dirty="0">
                <a:cs typeface="Calibri"/>
              </a:rPr>
              <a:t>Pimenta</a:t>
            </a:r>
          </a:p>
          <a:p>
            <a:pPr marL="285750" indent="-285750">
              <a:buFont typeface="Calibri"/>
              <a:buChar char="-"/>
            </a:pPr>
            <a:r>
              <a:rPr lang="pt-PT" dirty="0">
                <a:cs typeface="Calibri"/>
              </a:rPr>
              <a:t>Azeite</a:t>
            </a: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endParaRPr lang="pt-PT" dirty="0">
              <a:cs typeface="Calibri"/>
            </a:endParaRPr>
          </a:p>
          <a:p>
            <a:pPr marL="285750" indent="-285750">
              <a:buChar char="-"/>
            </a:pPr>
            <a:endParaRPr lang="pt-PT" dirty="0">
              <a:cs typeface="Calibri"/>
            </a:endParaRPr>
          </a:p>
          <a:p>
            <a:endParaRPr lang="pt-PT" dirty="0">
              <a:cs typeface="Calibri"/>
            </a:endParaRPr>
          </a:p>
          <a:p>
            <a:endParaRPr lang="pt-PT" dirty="0"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3" descr="Uma imagem com verde, folha, vegetal, carne&#10;&#10;Descrição gerada automaticamente">
            <a:extLst>
              <a:ext uri="{FF2B5EF4-FFF2-40B4-BE49-F238E27FC236}">
                <a16:creationId xmlns:a16="http://schemas.microsoft.com/office/drawing/2014/main" id="{9B9F8A24-F8DF-86A8-3DF1-4CBEDF99C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07" y="2095031"/>
            <a:ext cx="3623953" cy="40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/>
              <a:t>1º) Coze-se o bacalhau e desfia-se o bacalhau em pequenos pedaços</a:t>
            </a:r>
            <a:endParaRPr lang="pt-PT" dirty="0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Pica-se a cebola e o alho minuciosamente e envolve-se </a:t>
            </a:r>
          </a:p>
          <a:p>
            <a:r>
              <a:rPr lang="pt-PT" dirty="0"/>
              <a:t>com o bacalhau </a:t>
            </a:r>
            <a:endParaRPr lang="pt-PT" dirty="0"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Imagem 4" descr="Uma imagem com interior, tigela, bule, fogão&#10;&#10;Descrição gerada automaticamente">
            <a:extLst>
              <a:ext uri="{FF2B5EF4-FFF2-40B4-BE49-F238E27FC236}">
                <a16:creationId xmlns:a16="http://schemas.microsoft.com/office/drawing/2014/main" id="{1F26E888-E119-FEB6-363F-2D85D7221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67" y="2093521"/>
            <a:ext cx="2466109" cy="1859478"/>
          </a:xfrm>
          <a:prstGeom prst="rect">
            <a:avLst/>
          </a:prstGeom>
        </p:spPr>
      </p:pic>
      <p:pic>
        <p:nvPicPr>
          <p:cNvPr id="5" name="Imagem 5" descr="Uma imagem com interior, tigela, bule, fogão&#10;&#10;Descrição gerada automaticamente">
            <a:extLst>
              <a:ext uri="{FF2B5EF4-FFF2-40B4-BE49-F238E27FC236}">
                <a16:creationId xmlns:a16="http://schemas.microsoft.com/office/drawing/2014/main" id="{F7E453C0-8370-BF66-C6A9-F3EE6BED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958" y="4082637"/>
            <a:ext cx="2446317" cy="18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/>
              <a:t>3º) Mistura-se a salsa picada com o preparado anterior </a:t>
            </a:r>
            <a:endParaRPr lang="pt-PT" dirty="0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Envolvem-se os ovos no preparado</a:t>
            </a:r>
            <a:endParaRPr lang="pt-PT" dirty="0"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5" name="Imagem 5" descr="Uma imagem com pessoa, interior, Cozinha, comida&#10;&#10;Descrição gerada automaticamente">
            <a:extLst>
              <a:ext uri="{FF2B5EF4-FFF2-40B4-BE49-F238E27FC236}">
                <a16:creationId xmlns:a16="http://schemas.microsoft.com/office/drawing/2014/main" id="{42E15CF4-4D8B-AFAC-72CE-FC8F540DC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94" t="-2166" r="270"/>
          <a:stretch/>
        </p:blipFill>
        <p:spPr>
          <a:xfrm rot="5400000">
            <a:off x="7938656" y="1671453"/>
            <a:ext cx="1838500" cy="2575009"/>
          </a:xfrm>
          <a:prstGeom prst="rect">
            <a:avLst/>
          </a:prstGeom>
        </p:spPr>
      </p:pic>
      <p:pic>
        <p:nvPicPr>
          <p:cNvPr id="6" name="Imagem 7" descr="Uma imagem com comida, interior, tigela, prato&#10;&#10;Descrição gerada automaticamente">
            <a:extLst>
              <a:ext uri="{FF2B5EF4-FFF2-40B4-BE49-F238E27FC236}">
                <a16:creationId xmlns:a16="http://schemas.microsoft.com/office/drawing/2014/main" id="{9B11538B-3377-0C84-C4F3-2A5CB9E37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64" t="-10294" r="10623"/>
          <a:stretch/>
        </p:blipFill>
        <p:spPr>
          <a:xfrm rot="5400000">
            <a:off x="7992094" y="3674422"/>
            <a:ext cx="2012448" cy="27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/>
              <a:t>5º) Envolve-se a farinha e tempera-se a gosto com pimenta</a:t>
            </a:r>
          </a:p>
          <a:p>
            <a:endParaRPr lang="pt-PT" dirty="0"/>
          </a:p>
          <a:p>
            <a:endParaRPr lang="pt-PT" dirty="0"/>
          </a:p>
          <a:p>
            <a:endParaRPr lang="pt-PT" dirty="0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Frita-se em azeite pequenas quantidades da massa</a:t>
            </a:r>
            <a:endParaRPr lang="pt-PT" dirty="0"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5" descr="Uma imagem com pessoa, comida, interior, refeição&#10;&#10;Descrição gerada automaticamente">
            <a:extLst>
              <a:ext uri="{FF2B5EF4-FFF2-40B4-BE49-F238E27FC236}">
                <a16:creationId xmlns:a16="http://schemas.microsoft.com/office/drawing/2014/main" id="{134D26AA-09BA-AC4A-502A-C9D2A860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" t="10106" r="-91" b="7979"/>
          <a:stretch/>
        </p:blipFill>
        <p:spPr>
          <a:xfrm>
            <a:off x="7513805" y="2143002"/>
            <a:ext cx="2558677" cy="1592464"/>
          </a:xfrm>
          <a:prstGeom prst="rect">
            <a:avLst/>
          </a:prstGeom>
        </p:spPr>
      </p:pic>
      <p:pic>
        <p:nvPicPr>
          <p:cNvPr id="8" name="Imagem 8" descr="Uma imagem com interior, fogão, tabuleiro, frigideira&#10;&#10;Descrição gerada automaticamente">
            <a:extLst>
              <a:ext uri="{FF2B5EF4-FFF2-40B4-BE49-F238E27FC236}">
                <a16:creationId xmlns:a16="http://schemas.microsoft.com/office/drawing/2014/main" id="{D2B448D0-7CCB-5519-858B-7054A3D38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3" t="22433" r="10864" b="14449"/>
          <a:stretch/>
        </p:blipFill>
        <p:spPr>
          <a:xfrm>
            <a:off x="7515102" y="4033158"/>
            <a:ext cx="2574995" cy="16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197</Words>
  <Application>Microsoft Office PowerPoint</Application>
  <PresentationFormat>Ecrã Panorâmico</PresentationFormat>
  <Paragraphs>101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2022/2023 </vt:lpstr>
      <vt:lpstr>Desafio ASS 2022/2023 </vt:lpstr>
      <vt:lpstr>Desafio ASS 2022/2023 </vt:lpstr>
      <vt:lpstr>Desafio ASS 2022/2023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Catarina Lemos</cp:lastModifiedBy>
  <cp:revision>99</cp:revision>
  <dcterms:created xsi:type="dcterms:W3CDTF">2023-02-27T10:13:03Z</dcterms:created>
  <dcterms:modified xsi:type="dcterms:W3CDTF">2023-05-31T15:16:03Z</dcterms:modified>
</cp:coreProperties>
</file>