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3B1C99B-5C3C-4DD2-A4C1-292F376CF45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F7B8252-238D-4829-A217-8AFC8706D69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C672040-3381-49C0-81B9-C28ACEFA6581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39550C9-CF06-490F-A0C7-2FA7D6C4075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9096CBE-ABEB-440B-BF53-7B65A73978BE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0E9A883-5FDC-4E7E-A801-F5DC5A24CF7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708352F-985C-4316-9508-C1504984A8EB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0D2E5A7-0501-46CA-8B97-416F0DB752FB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34FA83-6DB6-495A-AEEE-73EF6265B5D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B9484E5-2886-449F-A0D0-9AD89967E57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F89E77F-E013-48A3-AFA6-4B8B80F76CD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0DB9ECE-7F87-4EE7-8388-799B7EC863F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lang="pt-P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Clique para editar os estilos do texto de Modelo Global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PT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pt-PT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pt-PT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038BDE5-4D00-466A-88C7-B0ABCC05B632}" type="slidenum">
              <a:rPr lang="pt-PT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PT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22"/>
          <p:cNvSpPr/>
          <p:nvPr/>
        </p:nvSpPr>
        <p:spPr>
          <a:xfrm>
            <a:off x="686520" y="1082160"/>
            <a:ext cx="9668160" cy="826200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</a:rPr>
              <a:t>TÍTULO DA RECEITA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</a:rPr>
              <a:t>: Caldo Verde </a:t>
            </a:r>
            <a:endParaRPr lang="pt-PT" sz="1800" b="0" strike="noStrike" spc="-1">
              <a:latin typeface="Arial"/>
            </a:endParaRPr>
          </a:p>
        </p:txBody>
      </p:sp>
      <p:sp>
        <p:nvSpPr>
          <p:cNvPr id="42" name="CaixaDeTexto 16"/>
          <p:cNvSpPr/>
          <p:nvPr/>
        </p:nvSpPr>
        <p:spPr>
          <a:xfrm>
            <a:off x="686520" y="6424560"/>
            <a:ext cx="6942240" cy="30348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PT" sz="1400" b="0" strike="noStrike" spc="-1">
                <a:solidFill>
                  <a:srgbClr val="FFFFFF"/>
                </a:solidFill>
                <a:latin typeface="Calibri"/>
              </a:rPr>
              <a:t>https://alimentacaosaudavelesustentavel.abae.pt/desafios-2022-2023/receitas-sustentaveis/</a:t>
            </a:r>
            <a:endParaRPr lang="pt-PT" sz="1400" b="0" strike="noStrike" spc="-1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464760" cy="678996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txBody>
          <a:bodyPr lIns="45720" tIns="91440" rIns="45720" bIns="91440"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GB" sz="2800" b="1" strike="noStrike" spc="-1">
                <a:solidFill>
                  <a:srgbClr val="FFFFFF"/>
                </a:solidFill>
                <a:latin typeface="Bahnschrift"/>
              </a:rPr>
              <a:t>Desafio ASS 2022/2023</a:t>
            </a:r>
            <a:r>
              <a:rPr lang="en-GB" sz="2800" b="1" strike="noStrike" spc="-1">
                <a:solidFill>
                  <a:srgbClr val="FFFFFF"/>
                </a:solidFill>
                <a:latin typeface="Calibri Light"/>
              </a:rPr>
              <a:t> </a:t>
            </a: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CaixaDeTexto 35"/>
          <p:cNvSpPr/>
          <p:nvPr/>
        </p:nvSpPr>
        <p:spPr>
          <a:xfrm>
            <a:off x="686520" y="27000"/>
            <a:ext cx="9668160" cy="69984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4000" b="1" strike="noStrike" spc="-1">
                <a:solidFill>
                  <a:srgbClr val="FFFFFF"/>
                </a:solidFill>
                <a:latin typeface="Bahnschrift"/>
              </a:rPr>
              <a:t>“Receitas Sustentáveis, têm Tradição</a:t>
            </a:r>
            <a:r>
              <a:rPr lang="en-GB" sz="3200" b="1" strike="noStrike" spc="-1">
                <a:solidFill>
                  <a:srgbClr val="FFFFFF"/>
                </a:solidFill>
                <a:latin typeface="Bahnschrift"/>
              </a:rPr>
              <a:t>”</a:t>
            </a:r>
            <a:endParaRPr lang="pt-PT" sz="3200" b="0" strike="noStrike" spc="-1">
              <a:latin typeface="Arial"/>
            </a:endParaRPr>
          </a:p>
        </p:txBody>
      </p:sp>
      <p:pic>
        <p:nvPicPr>
          <p:cNvPr id="45" name="Imagem 26"/>
          <p:cNvPicPr/>
          <p:nvPr/>
        </p:nvPicPr>
        <p:blipFill>
          <a:blip r:embed="rId2"/>
          <a:stretch/>
        </p:blipFill>
        <p:spPr>
          <a:xfrm>
            <a:off x="7920" y="67680"/>
            <a:ext cx="436680" cy="433080"/>
          </a:xfrm>
          <a:prstGeom prst="rect">
            <a:avLst/>
          </a:prstGeom>
          <a:ln w="0">
            <a:noFill/>
          </a:ln>
        </p:spPr>
      </p:pic>
      <p:sp>
        <p:nvSpPr>
          <p:cNvPr id="46" name="CaixaDeTexto 6"/>
          <p:cNvSpPr/>
          <p:nvPr/>
        </p:nvSpPr>
        <p:spPr>
          <a:xfrm>
            <a:off x="686520" y="1700808"/>
            <a:ext cx="9668160" cy="5353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INGREDIENTES: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Cebola </a:t>
            </a:r>
            <a:endParaRPr lang="pt-PT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Chouriça </a:t>
            </a:r>
            <a:endParaRPr lang="pt-PT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Água</a:t>
            </a:r>
            <a:endParaRPr lang="pt-PT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Azeite</a:t>
            </a:r>
            <a:endParaRPr lang="pt-PT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Couve galega</a:t>
            </a:r>
            <a:endParaRPr lang="pt-PT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Batata</a:t>
            </a:r>
            <a:endParaRPr lang="pt-PT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Sal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</p:txBody>
      </p:sp>
      <p:sp>
        <p:nvSpPr>
          <p:cNvPr id="47" name="CaixaDeTexto 8"/>
          <p:cNvSpPr/>
          <p:nvPr/>
        </p:nvSpPr>
        <p:spPr>
          <a:xfrm>
            <a:off x="6256800" y="2287080"/>
            <a:ext cx="3570120" cy="3656520"/>
          </a:xfrm>
          <a:prstGeom prst="rect">
            <a:avLst/>
          </a:prstGeom>
          <a:solidFill>
            <a:srgbClr val="00B05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FOTO DO PRATO FINALIZADO</a:t>
            </a:r>
            <a:endParaRPr lang="pt-P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>
              <a:latin typeface="Arial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6" b="6527"/>
          <a:stretch/>
        </p:blipFill>
        <p:spPr bwMode="auto">
          <a:xfrm>
            <a:off x="6242304" y="2287080"/>
            <a:ext cx="3730920" cy="383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22"/>
          <p:cNvSpPr/>
          <p:nvPr/>
        </p:nvSpPr>
        <p:spPr>
          <a:xfrm>
            <a:off x="686520" y="1082160"/>
            <a:ext cx="9668160" cy="826200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Calibri"/>
              </a:rPr>
              <a:t>PROCEDIMENTOS: </a:t>
            </a:r>
            <a:endParaRPr lang="pt-PT" sz="1800" b="0" strike="noStrike" spc="-1">
              <a:latin typeface="Arial"/>
            </a:endParaRPr>
          </a:p>
        </p:txBody>
      </p:sp>
      <p:sp>
        <p:nvSpPr>
          <p:cNvPr id="49" name="CaixaDeTexto 16"/>
          <p:cNvSpPr/>
          <p:nvPr/>
        </p:nvSpPr>
        <p:spPr>
          <a:xfrm>
            <a:off x="686520" y="6424560"/>
            <a:ext cx="6942240" cy="30348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PT" sz="1400" b="0" strike="noStrike" spc="-1">
                <a:solidFill>
                  <a:srgbClr val="FFFFFF"/>
                </a:solidFill>
                <a:latin typeface="Calibri"/>
              </a:rPr>
              <a:t>https://alimentacaosaudavelesustentavel.abae.pt/desafios-2022-2023/receitas-sustentaveis/</a:t>
            </a:r>
            <a:endParaRPr lang="pt-PT" sz="1400" b="0" strike="noStrike" spc="-1"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464760" cy="678996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txBody>
          <a:bodyPr lIns="45720" tIns="91440" rIns="45720" bIns="91440"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GB" sz="2800" b="1" strike="noStrike" spc="-1">
                <a:solidFill>
                  <a:srgbClr val="FFFFFF"/>
                </a:solidFill>
                <a:latin typeface="Bahnschrift"/>
              </a:rPr>
              <a:t>Desafio ASS 2022/2023</a:t>
            </a:r>
            <a:r>
              <a:rPr lang="en-GB" sz="2800" b="1" strike="noStrike" spc="-1">
                <a:solidFill>
                  <a:srgbClr val="FFFFFF"/>
                </a:solidFill>
                <a:latin typeface="Calibri Light"/>
              </a:rPr>
              <a:t> </a:t>
            </a: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CaixaDeTexto 35"/>
          <p:cNvSpPr/>
          <p:nvPr/>
        </p:nvSpPr>
        <p:spPr>
          <a:xfrm>
            <a:off x="686520" y="27000"/>
            <a:ext cx="9668160" cy="69984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4000" b="1" strike="noStrike" spc="-1">
                <a:solidFill>
                  <a:srgbClr val="FFFFFF"/>
                </a:solidFill>
                <a:latin typeface="Bahnschrift"/>
              </a:rPr>
              <a:t>“Receitas Sustentáveis, têm Tradição</a:t>
            </a:r>
            <a:r>
              <a:rPr lang="en-GB" sz="3200" b="1" strike="noStrike" spc="-1">
                <a:solidFill>
                  <a:srgbClr val="FFFFFF"/>
                </a:solidFill>
                <a:latin typeface="Bahnschrift"/>
              </a:rPr>
              <a:t>”</a:t>
            </a:r>
            <a:endParaRPr lang="pt-PT" sz="3200" b="0" strike="noStrike" spc="-1">
              <a:latin typeface="Arial"/>
            </a:endParaRPr>
          </a:p>
        </p:txBody>
      </p:sp>
      <p:pic>
        <p:nvPicPr>
          <p:cNvPr id="52" name="Imagem 26"/>
          <p:cNvPicPr/>
          <p:nvPr/>
        </p:nvPicPr>
        <p:blipFill>
          <a:blip r:embed="rId2"/>
          <a:stretch/>
        </p:blipFill>
        <p:spPr>
          <a:xfrm>
            <a:off x="7920" y="67680"/>
            <a:ext cx="436680" cy="433080"/>
          </a:xfrm>
          <a:prstGeom prst="rect">
            <a:avLst/>
          </a:prstGeom>
          <a:ln w="0">
            <a:noFill/>
          </a:ln>
        </p:spPr>
      </p:pic>
      <p:sp>
        <p:nvSpPr>
          <p:cNvPr id="53" name="CaixaDeTexto 6"/>
          <p:cNvSpPr/>
          <p:nvPr/>
        </p:nvSpPr>
        <p:spPr>
          <a:xfrm>
            <a:off x="686520" y="1829880"/>
            <a:ext cx="9668160" cy="47998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1º) Começamos por descascar a cebola e as batatas 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2º) De seguida metemos água numa panela, fervemos e adicionamos a 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      cebola, as batatas, o azeite e o sal. 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713" y="4043751"/>
            <a:ext cx="2453214" cy="25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" b="22254"/>
          <a:stretch/>
        </p:blipFill>
        <p:spPr bwMode="auto">
          <a:xfrm>
            <a:off x="7598714" y="1884780"/>
            <a:ext cx="2462192" cy="218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22"/>
          <p:cNvSpPr/>
          <p:nvPr/>
        </p:nvSpPr>
        <p:spPr>
          <a:xfrm>
            <a:off x="686520" y="1082160"/>
            <a:ext cx="9668160" cy="826200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Calibri"/>
              </a:rPr>
              <a:t>PROCEDIMENTOS: </a:t>
            </a:r>
            <a:endParaRPr lang="pt-PT" sz="1800" b="0" strike="noStrike" spc="-1">
              <a:latin typeface="Arial"/>
            </a:endParaRPr>
          </a:p>
        </p:txBody>
      </p:sp>
      <p:sp>
        <p:nvSpPr>
          <p:cNvPr id="57" name="CaixaDeTexto 16"/>
          <p:cNvSpPr/>
          <p:nvPr/>
        </p:nvSpPr>
        <p:spPr>
          <a:xfrm>
            <a:off x="686520" y="6424560"/>
            <a:ext cx="6942240" cy="30348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PT" sz="1400" b="0" strike="noStrike" spc="-1">
                <a:solidFill>
                  <a:srgbClr val="FFFFFF"/>
                </a:solidFill>
                <a:latin typeface="Calibri"/>
              </a:rPr>
              <a:t>https://alimentacaosaudavelesustentavel.abae.pt/desafios-2022-2023/receitas-sustentaveis/</a:t>
            </a:r>
            <a:endParaRPr lang="pt-PT" sz="1400" b="0" strike="noStrike" spc="-1"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464760" cy="678996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txBody>
          <a:bodyPr lIns="45720" tIns="91440" rIns="45720" bIns="91440"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GB" sz="2800" b="1" strike="noStrike" spc="-1">
                <a:solidFill>
                  <a:srgbClr val="FFFFFF"/>
                </a:solidFill>
                <a:latin typeface="Bahnschrift"/>
              </a:rPr>
              <a:t>Desafio ASS 2022/2023</a:t>
            </a:r>
            <a:r>
              <a:rPr lang="en-GB" sz="2800" b="1" strike="noStrike" spc="-1">
                <a:solidFill>
                  <a:srgbClr val="FFFFFF"/>
                </a:solidFill>
                <a:latin typeface="Calibri Light"/>
              </a:rPr>
              <a:t> </a:t>
            </a: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CaixaDeTexto 35"/>
          <p:cNvSpPr/>
          <p:nvPr/>
        </p:nvSpPr>
        <p:spPr>
          <a:xfrm>
            <a:off x="686520" y="27000"/>
            <a:ext cx="9668160" cy="69984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4000" b="1" strike="noStrike" spc="-1">
                <a:solidFill>
                  <a:srgbClr val="FFFFFF"/>
                </a:solidFill>
                <a:latin typeface="Bahnschrift"/>
              </a:rPr>
              <a:t>“Receitas Sustentáveis, têm Tradição</a:t>
            </a:r>
            <a:r>
              <a:rPr lang="en-GB" sz="3200" b="1" strike="noStrike" spc="-1">
                <a:solidFill>
                  <a:srgbClr val="FFFFFF"/>
                </a:solidFill>
                <a:latin typeface="Bahnschrift"/>
              </a:rPr>
              <a:t>”</a:t>
            </a:r>
            <a:endParaRPr lang="pt-PT" sz="3200" b="0" strike="noStrike" spc="-1">
              <a:latin typeface="Arial"/>
            </a:endParaRPr>
          </a:p>
        </p:txBody>
      </p:sp>
      <p:pic>
        <p:nvPicPr>
          <p:cNvPr id="60" name="Imagem 26"/>
          <p:cNvPicPr/>
          <p:nvPr/>
        </p:nvPicPr>
        <p:blipFill>
          <a:blip r:embed="rId2"/>
          <a:stretch/>
        </p:blipFill>
        <p:spPr>
          <a:xfrm>
            <a:off x="7920" y="67680"/>
            <a:ext cx="436680" cy="433080"/>
          </a:xfrm>
          <a:prstGeom prst="rect">
            <a:avLst/>
          </a:prstGeom>
          <a:ln w="0">
            <a:noFill/>
          </a:ln>
        </p:spPr>
      </p:pic>
      <p:sp>
        <p:nvSpPr>
          <p:cNvPr id="61" name="CaixaDeTexto 6"/>
          <p:cNvSpPr/>
          <p:nvPr/>
        </p:nvSpPr>
        <p:spPr>
          <a:xfrm>
            <a:off x="686520" y="1829880"/>
            <a:ext cx="9668160" cy="5677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3º) Enquanto esses ingredientes cozinham partimos as couves em 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      tiras estreitas e deixámo-las de lado enquanto 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       triturávamos todos os alimentos contidos na panela.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4º) Por fim, adicionamos as tiras de couve ao puré e deixamos cozer.</a:t>
            </a: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      Para acompanhar cozemos uma chouriça de carne e adicionamos</a:t>
            </a:r>
          </a:p>
          <a:p>
            <a:pPr>
              <a:lnSpc>
                <a:spcPct val="100000"/>
              </a:lnSpc>
              <a:buNone/>
            </a:pPr>
            <a:r>
              <a:rPr lang="pt-PT" spc="-1" dirty="0">
                <a:solidFill>
                  <a:srgbClr val="000000"/>
                </a:solidFill>
                <a:latin typeface="Calibri"/>
              </a:rPr>
              <a:t>     </a:t>
            </a:r>
            <a:r>
              <a:rPr lang="pt-PT" sz="1800" b="0" strike="noStrike" spc="-1" dirty="0">
                <a:solidFill>
                  <a:srgbClr val="000000"/>
                </a:solidFill>
                <a:latin typeface="Calibri"/>
              </a:rPr>
              <a:t> ao nosso </a:t>
            </a:r>
            <a:r>
              <a:rPr lang="pt-PT" sz="2000" spc="-1" dirty="0">
                <a:solidFill>
                  <a:srgbClr val="000000"/>
                </a:solidFill>
                <a:latin typeface="Calibri"/>
              </a:rPr>
              <a:t>“Caldo Verde”.</a:t>
            </a:r>
            <a:endParaRPr lang="pt-P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4547635"/>
            <a:ext cx="2715629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6" b="19091"/>
          <a:stretch/>
        </p:blipFill>
        <p:spPr bwMode="auto">
          <a:xfrm>
            <a:off x="7248128" y="1881100"/>
            <a:ext cx="2715629" cy="26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22"/>
          <p:cNvSpPr/>
          <p:nvPr/>
        </p:nvSpPr>
        <p:spPr>
          <a:xfrm>
            <a:off x="686520" y="1082160"/>
            <a:ext cx="9668160" cy="826200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 dirty="0" err="1">
                <a:solidFill>
                  <a:srgbClr val="000000"/>
                </a:solidFill>
                <a:latin typeface="Calibri"/>
              </a:rPr>
              <a:t>Trabalho</a:t>
            </a: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Calibri"/>
              </a:rPr>
              <a:t>elaborado</a:t>
            </a: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 por: </a:t>
            </a:r>
            <a:endParaRPr lang="pt-PT" sz="1800" b="0" strike="noStrike" spc="-1" dirty="0">
              <a:latin typeface="Arial"/>
            </a:endParaRPr>
          </a:p>
        </p:txBody>
      </p:sp>
      <p:sp>
        <p:nvSpPr>
          <p:cNvPr id="57" name="CaixaDeTexto 16"/>
          <p:cNvSpPr/>
          <p:nvPr/>
        </p:nvSpPr>
        <p:spPr>
          <a:xfrm>
            <a:off x="686520" y="6424560"/>
            <a:ext cx="6942240" cy="30348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PT" sz="1400" b="0" strike="noStrike" spc="-1">
                <a:solidFill>
                  <a:srgbClr val="FFFFFF"/>
                </a:solidFill>
                <a:latin typeface="Calibri"/>
              </a:rPr>
              <a:t>https://alimentacaosaudavelesustentavel.abae.pt/desafios-2022-2023/receitas-sustentaveis/</a:t>
            </a:r>
            <a:endParaRPr lang="pt-PT" sz="1400" b="0" strike="noStrike" spc="-1"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464760" cy="678996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txBody>
          <a:bodyPr lIns="45720" tIns="91440" rIns="45720" bIns="91440"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GB" sz="2800" b="1" strike="noStrike" spc="-1" dirty="0" err="1">
                <a:solidFill>
                  <a:srgbClr val="FFFFFF"/>
                </a:solidFill>
                <a:latin typeface="Bahnschrift"/>
              </a:rPr>
              <a:t>Desafio</a:t>
            </a:r>
            <a:r>
              <a:rPr lang="en-GB" sz="2800" b="1" strike="noStrike" spc="-1" dirty="0">
                <a:solidFill>
                  <a:srgbClr val="FFFFFF"/>
                </a:solidFill>
                <a:latin typeface="Bahnschrift"/>
              </a:rPr>
              <a:t> ASS 2022/2023</a:t>
            </a:r>
            <a:r>
              <a:rPr lang="en-GB" sz="2800" b="1" strike="noStrike" spc="-1" dirty="0">
                <a:solidFill>
                  <a:srgbClr val="FFFFFF"/>
                </a:solidFill>
                <a:latin typeface="Calibri Light"/>
              </a:rPr>
              <a:t> </a:t>
            </a:r>
            <a:endParaRPr lang="pt-PT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CaixaDeTexto 35"/>
          <p:cNvSpPr/>
          <p:nvPr/>
        </p:nvSpPr>
        <p:spPr>
          <a:xfrm>
            <a:off x="686520" y="27000"/>
            <a:ext cx="9668160" cy="699840"/>
          </a:xfrm>
          <a:prstGeom prst="rect">
            <a:avLst/>
          </a:prstGeom>
          <a:solidFill>
            <a:srgbClr val="05764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4000" b="1" strike="noStrike" spc="-1">
                <a:solidFill>
                  <a:srgbClr val="FFFFFF"/>
                </a:solidFill>
                <a:latin typeface="Bahnschrift"/>
              </a:rPr>
              <a:t>“Receitas Sustentáveis, têm Tradição</a:t>
            </a:r>
            <a:r>
              <a:rPr lang="en-GB" sz="3200" b="1" strike="noStrike" spc="-1">
                <a:solidFill>
                  <a:srgbClr val="FFFFFF"/>
                </a:solidFill>
                <a:latin typeface="Bahnschrift"/>
              </a:rPr>
              <a:t>”</a:t>
            </a:r>
            <a:endParaRPr lang="pt-PT" sz="3200" b="0" strike="noStrike" spc="-1">
              <a:latin typeface="Arial"/>
            </a:endParaRPr>
          </a:p>
        </p:txBody>
      </p:sp>
      <p:pic>
        <p:nvPicPr>
          <p:cNvPr id="60" name="Imagem 26"/>
          <p:cNvPicPr/>
          <p:nvPr/>
        </p:nvPicPr>
        <p:blipFill>
          <a:blip r:embed="rId2"/>
          <a:stretch/>
        </p:blipFill>
        <p:spPr>
          <a:xfrm>
            <a:off x="7920" y="67680"/>
            <a:ext cx="436680" cy="433080"/>
          </a:xfrm>
          <a:prstGeom prst="rect">
            <a:avLst/>
          </a:prstGeom>
          <a:ln w="0">
            <a:noFill/>
          </a:ln>
        </p:spPr>
      </p:pic>
      <p:sp>
        <p:nvSpPr>
          <p:cNvPr id="61" name="CaixaDeTexto 6"/>
          <p:cNvSpPr/>
          <p:nvPr/>
        </p:nvSpPr>
        <p:spPr>
          <a:xfrm>
            <a:off x="686520" y="1829880"/>
            <a:ext cx="9668160" cy="2029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PT" b="1" spc="-1" dirty="0">
                <a:solidFill>
                  <a:srgbClr val="000000"/>
                </a:solidFill>
                <a:latin typeface="Calibri"/>
              </a:rPr>
              <a:t>9ºC: </a:t>
            </a:r>
            <a:r>
              <a:rPr lang="pt-PT" spc="-1" dirty="0">
                <a:solidFill>
                  <a:srgbClr val="000000"/>
                </a:solidFill>
                <a:latin typeface="Calibri"/>
              </a:rPr>
              <a:t>Herculano, </a:t>
            </a:r>
            <a:r>
              <a:rPr lang="pt-PT" spc="-1" dirty="0" err="1">
                <a:solidFill>
                  <a:srgbClr val="000000"/>
                </a:solidFill>
                <a:latin typeface="Calibri"/>
              </a:rPr>
              <a:t>Loona</a:t>
            </a:r>
            <a:r>
              <a:rPr lang="pt-PT" spc="-1" dirty="0">
                <a:solidFill>
                  <a:srgbClr val="000000"/>
                </a:solidFill>
                <a:latin typeface="Calibri"/>
              </a:rPr>
              <a:t>, Sofia, Soraia, Bruna, Rodrigo</a:t>
            </a:r>
          </a:p>
          <a:p>
            <a:pPr>
              <a:lnSpc>
                <a:spcPct val="100000"/>
              </a:lnSpc>
              <a:buNone/>
            </a:pPr>
            <a:endParaRPr lang="pt-PT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P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PT" spc="-1" dirty="0">
                <a:latin typeface="Arial"/>
              </a:rPr>
              <a:t>Escola Básica de Moure e Ribeira do Neiva</a:t>
            </a:r>
            <a:endParaRPr lang="pt-PT" sz="180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8AB35C0-B39A-4D36-8857-6FB120ACC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2503087"/>
            <a:ext cx="877441" cy="123069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84D413B-2AA7-4994-A285-DA6753D7C9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328" y="2344803"/>
            <a:ext cx="1411664" cy="138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1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232</Words>
  <Application>Microsoft Office PowerPoint</Application>
  <PresentationFormat>Ecrã Panorâmico</PresentationFormat>
  <Paragraphs>84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DejaVu Sans</vt:lpstr>
      <vt:lpstr>StarSymbol</vt:lpstr>
      <vt:lpstr>Times New Roman</vt:lpstr>
      <vt:lpstr>Office Theme</vt:lpstr>
      <vt:lpstr>Desafio ASS 2022/2023 </vt:lpstr>
      <vt:lpstr>Desafio ASS 2022/2023 </vt:lpstr>
      <vt:lpstr>Desafio ASS 2022/2023 </vt:lpstr>
      <vt:lpstr>Desafio ASS 2022/2023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Madalena</cp:lastModifiedBy>
  <cp:revision>5</cp:revision>
  <dcterms:created xsi:type="dcterms:W3CDTF">2023-02-27T10:13:03Z</dcterms:created>
  <dcterms:modified xsi:type="dcterms:W3CDTF">2023-05-20T10:01:47Z</dcterms:modified>
  <dc:language>pt-PT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Ecrã Panorâmico</vt:lpwstr>
  </property>
  <property fmtid="{D5CDD505-2E9C-101B-9397-08002B2CF9AE}" pid="3" name="Slides">
    <vt:i4>4</vt:i4>
  </property>
</Properties>
</file>