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2" r:id="rId4"/>
    <p:sldId id="1195" r:id="rId5"/>
    <p:sldId id="1194" r:id="rId6"/>
    <p:sldId id="1198" r:id="rId7"/>
    <p:sldId id="1199" r:id="rId8"/>
    <p:sldId id="1201" r:id="rId9"/>
    <p:sldId id="1202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 Almeida Santos" userId="dd5211df-52bf-4614-97b4-4a8f9820e56a" providerId="ADAL" clId="{E3318DD9-B8A8-4D70-A512-595723F2E848}"/>
    <pc:docChg chg="modSld">
      <pc:chgData name="Maria de Almeida Santos" userId="dd5211df-52bf-4614-97b4-4a8f9820e56a" providerId="ADAL" clId="{E3318DD9-B8A8-4D70-A512-595723F2E848}" dt="2023-05-19T16:30:56.210" v="70" actId="20577"/>
      <pc:docMkLst>
        <pc:docMk/>
      </pc:docMkLst>
      <pc:sldChg chg="modSp mod">
        <pc:chgData name="Maria de Almeida Santos" userId="dd5211df-52bf-4614-97b4-4a8f9820e56a" providerId="ADAL" clId="{E3318DD9-B8A8-4D70-A512-595723F2E848}" dt="2023-05-19T16:30:56.210" v="70" actId="20577"/>
        <pc:sldMkLst>
          <pc:docMk/>
          <pc:sldMk cId="4007435898" sldId="1202"/>
        </pc:sldMkLst>
        <pc:spChg chg="mod">
          <ac:chgData name="Maria de Almeida Santos" userId="dd5211df-52bf-4614-97b4-4a8f9820e56a" providerId="ADAL" clId="{E3318DD9-B8A8-4D70-A512-595723F2E848}" dt="2023-05-19T16:30:56.210" v="70" actId="20577"/>
          <ac:spMkLst>
            <pc:docMk/>
            <pc:sldMk cId="4007435898" sldId="1202"/>
            <ac:spMk id="7" creationId="{8A6911A1-2578-A99F-6FE0-C6CC27FDABB2}"/>
          </ac:spMkLst>
        </pc:spChg>
      </pc:sldChg>
    </pc:docChg>
  </pc:docChgLst>
  <pc:docChgLst>
    <pc:chgData name="Maria de Almeida Santos" userId="dd5211df-52bf-4614-97b4-4a8f9820e56a" providerId="ADAL" clId="{3DC4A67D-458C-4643-9809-58D8F577BFEF}"/>
    <pc:docChg chg="undo custSel delSld modSld">
      <pc:chgData name="Maria de Almeida Santos" userId="dd5211df-52bf-4614-97b4-4a8f9820e56a" providerId="ADAL" clId="{3DC4A67D-458C-4643-9809-58D8F577BFEF}" dt="2023-04-12T15:57:05.546" v="378" actId="20577"/>
      <pc:docMkLst>
        <pc:docMk/>
      </pc:docMkLst>
      <pc:sldChg chg="addSp modSp mod">
        <pc:chgData name="Maria de Almeida Santos" userId="dd5211df-52bf-4614-97b4-4a8f9820e56a" providerId="ADAL" clId="{3DC4A67D-458C-4643-9809-58D8F577BFEF}" dt="2023-04-12T15:01:21.003" v="269" actId="14100"/>
        <pc:sldMkLst>
          <pc:docMk/>
          <pc:sldMk cId="1965560797" sldId="1188"/>
        </pc:sldMkLst>
        <pc:picChg chg="add mod">
          <ac:chgData name="Maria de Almeida Santos" userId="dd5211df-52bf-4614-97b4-4a8f9820e56a" providerId="ADAL" clId="{3DC4A67D-458C-4643-9809-58D8F577BFEF}" dt="2023-04-12T15:01:21.003" v="269" actId="14100"/>
          <ac:picMkLst>
            <pc:docMk/>
            <pc:sldMk cId="1965560797" sldId="1188"/>
            <ac:picMk id="3" creationId="{0A8E7EDD-3327-0814-8473-A5361636FA4E}"/>
          </ac:picMkLst>
        </pc:picChg>
      </pc:sldChg>
      <pc:sldChg chg="addSp delSp modSp mod">
        <pc:chgData name="Maria de Almeida Santos" userId="dd5211df-52bf-4614-97b4-4a8f9820e56a" providerId="ADAL" clId="{3DC4A67D-458C-4643-9809-58D8F577BFEF}" dt="2023-04-12T15:19:49.740" v="337" actId="14100"/>
        <pc:sldMkLst>
          <pc:docMk/>
          <pc:sldMk cId="2647357481" sldId="1189"/>
        </pc:sldMkLst>
        <pc:picChg chg="add mod">
          <ac:chgData name="Maria de Almeida Santos" userId="dd5211df-52bf-4614-97b4-4a8f9820e56a" providerId="ADAL" clId="{3DC4A67D-458C-4643-9809-58D8F577BFEF}" dt="2023-04-12T14:01:31.829" v="15" actId="14100"/>
          <ac:picMkLst>
            <pc:docMk/>
            <pc:sldMk cId="2647357481" sldId="1189"/>
            <ac:picMk id="5" creationId="{1F6EFB2A-C18B-B1D6-E9D8-4AD6DE8C217D}"/>
          </ac:picMkLst>
        </pc:picChg>
        <pc:picChg chg="add del mod">
          <ac:chgData name="Maria de Almeida Santos" userId="dd5211df-52bf-4614-97b4-4a8f9820e56a" providerId="ADAL" clId="{3DC4A67D-458C-4643-9809-58D8F577BFEF}" dt="2023-04-12T14:00:14.673" v="4" actId="478"/>
          <ac:picMkLst>
            <pc:docMk/>
            <pc:sldMk cId="2647357481" sldId="1189"/>
            <ac:picMk id="8" creationId="{2CF36E03-8C41-CDAA-9203-D74556E9CF9A}"/>
          </ac:picMkLst>
        </pc:picChg>
        <pc:picChg chg="add del mod">
          <ac:chgData name="Maria de Almeida Santos" userId="dd5211df-52bf-4614-97b4-4a8f9820e56a" providerId="ADAL" clId="{3DC4A67D-458C-4643-9809-58D8F577BFEF}" dt="2023-04-12T15:19:19.004" v="329" actId="478"/>
          <ac:picMkLst>
            <pc:docMk/>
            <pc:sldMk cId="2647357481" sldId="1189"/>
            <ac:picMk id="10" creationId="{6D3F6C32-CDE0-ABC4-CB97-CA4457226AFE}"/>
          </ac:picMkLst>
        </pc:picChg>
        <pc:picChg chg="add mod">
          <ac:chgData name="Maria de Almeida Santos" userId="dd5211df-52bf-4614-97b4-4a8f9820e56a" providerId="ADAL" clId="{3DC4A67D-458C-4643-9809-58D8F577BFEF}" dt="2023-04-12T15:19:49.740" v="337" actId="14100"/>
          <ac:picMkLst>
            <pc:docMk/>
            <pc:sldMk cId="2647357481" sldId="1189"/>
            <ac:picMk id="12" creationId="{EE6B0EFD-6D37-538A-8946-A54609FA89C7}"/>
          </ac:picMkLst>
        </pc:picChg>
      </pc:sldChg>
      <pc:sldChg chg="addSp modSp mod">
        <pc:chgData name="Maria de Almeida Santos" userId="dd5211df-52bf-4614-97b4-4a8f9820e56a" providerId="ADAL" clId="{3DC4A67D-458C-4643-9809-58D8F577BFEF}" dt="2023-04-12T14:32:29.915" v="45" actId="14100"/>
        <pc:sldMkLst>
          <pc:docMk/>
          <pc:sldMk cId="217876507" sldId="1192"/>
        </pc:sldMkLst>
        <pc:picChg chg="add mod">
          <ac:chgData name="Maria de Almeida Santos" userId="dd5211df-52bf-4614-97b4-4a8f9820e56a" providerId="ADAL" clId="{3DC4A67D-458C-4643-9809-58D8F577BFEF}" dt="2023-04-12T14:28:35.602" v="40" actId="14100"/>
          <ac:picMkLst>
            <pc:docMk/>
            <pc:sldMk cId="217876507" sldId="1192"/>
            <ac:picMk id="6" creationId="{56874EA5-33EF-5004-DBEF-97A191E7A342}"/>
          </ac:picMkLst>
        </pc:picChg>
        <pc:picChg chg="add mod">
          <ac:chgData name="Maria de Almeida Santos" userId="dd5211df-52bf-4614-97b4-4a8f9820e56a" providerId="ADAL" clId="{3DC4A67D-458C-4643-9809-58D8F577BFEF}" dt="2023-04-12T14:32:29.915" v="45" actId="14100"/>
          <ac:picMkLst>
            <pc:docMk/>
            <pc:sldMk cId="217876507" sldId="1192"/>
            <ac:picMk id="9" creationId="{8D9EAFC3-7716-03C6-4F92-F2378598FF9C}"/>
          </ac:picMkLst>
        </pc:picChg>
      </pc:sldChg>
      <pc:sldChg chg="addSp modSp mod">
        <pc:chgData name="Maria de Almeida Santos" userId="dd5211df-52bf-4614-97b4-4a8f9820e56a" providerId="ADAL" clId="{3DC4A67D-458C-4643-9809-58D8F577BFEF}" dt="2023-04-12T15:01:52.459" v="271" actId="20577"/>
        <pc:sldMkLst>
          <pc:docMk/>
          <pc:sldMk cId="4009370727" sldId="1194"/>
        </pc:sldMkLst>
        <pc:spChg chg="mod">
          <ac:chgData name="Maria de Almeida Santos" userId="dd5211df-52bf-4614-97b4-4a8f9820e56a" providerId="ADAL" clId="{3DC4A67D-458C-4643-9809-58D8F577BFEF}" dt="2023-04-12T15:01:52.459" v="271" actId="20577"/>
          <ac:spMkLst>
            <pc:docMk/>
            <pc:sldMk cId="4009370727" sldId="1194"/>
            <ac:spMk id="7" creationId="{8A6911A1-2578-A99F-6FE0-C6CC27FDABB2}"/>
          </ac:spMkLst>
        </pc:spChg>
        <pc:picChg chg="add mod">
          <ac:chgData name="Maria de Almeida Santos" userId="dd5211df-52bf-4614-97b4-4a8f9820e56a" providerId="ADAL" clId="{3DC4A67D-458C-4643-9809-58D8F577BFEF}" dt="2023-04-12T14:11:11.747" v="30" actId="14100"/>
          <ac:picMkLst>
            <pc:docMk/>
            <pc:sldMk cId="4009370727" sldId="1194"/>
            <ac:picMk id="6" creationId="{1875F699-5C7D-F44A-6002-9FC270874E04}"/>
          </ac:picMkLst>
        </pc:picChg>
        <pc:picChg chg="add mod">
          <ac:chgData name="Maria de Almeida Santos" userId="dd5211df-52bf-4614-97b4-4a8f9820e56a" providerId="ADAL" clId="{3DC4A67D-458C-4643-9809-58D8F577BFEF}" dt="2023-04-12T14:38:49.244" v="68" actId="14100"/>
          <ac:picMkLst>
            <pc:docMk/>
            <pc:sldMk cId="4009370727" sldId="1194"/>
            <ac:picMk id="9" creationId="{4525CFC9-9BB1-0196-A70A-657A9FDA1AF8}"/>
          </ac:picMkLst>
        </pc:picChg>
      </pc:sldChg>
      <pc:sldChg chg="addSp delSp modSp mod">
        <pc:chgData name="Maria de Almeida Santos" userId="dd5211df-52bf-4614-97b4-4a8f9820e56a" providerId="ADAL" clId="{3DC4A67D-458C-4643-9809-58D8F577BFEF}" dt="2023-04-12T15:14:24.389" v="290" actId="14100"/>
        <pc:sldMkLst>
          <pc:docMk/>
          <pc:sldMk cId="2337385275" sldId="1195"/>
        </pc:sldMkLst>
        <pc:spChg chg="mod">
          <ac:chgData name="Maria de Almeida Santos" userId="dd5211df-52bf-4614-97b4-4a8f9820e56a" providerId="ADAL" clId="{3DC4A67D-458C-4643-9809-58D8F577BFEF}" dt="2023-04-12T14:08:30.396" v="23" actId="1076"/>
          <ac:spMkLst>
            <pc:docMk/>
            <pc:sldMk cId="2337385275" sldId="1195"/>
            <ac:spMk id="7" creationId="{8A6911A1-2578-A99F-6FE0-C6CC27FDABB2}"/>
          </ac:spMkLst>
        </pc:spChg>
        <pc:picChg chg="add mod">
          <ac:chgData name="Maria de Almeida Santos" userId="dd5211df-52bf-4614-97b4-4a8f9820e56a" providerId="ADAL" clId="{3DC4A67D-458C-4643-9809-58D8F577BFEF}" dt="2023-04-12T14:08:29.107" v="22" actId="14100"/>
          <ac:picMkLst>
            <pc:docMk/>
            <pc:sldMk cId="2337385275" sldId="1195"/>
            <ac:picMk id="6" creationId="{F45A77FD-FE94-550A-3F51-F64672B980A3}"/>
          </ac:picMkLst>
        </pc:picChg>
        <pc:picChg chg="add del mod">
          <ac:chgData name="Maria de Almeida Santos" userId="dd5211df-52bf-4614-97b4-4a8f9820e56a" providerId="ADAL" clId="{3DC4A67D-458C-4643-9809-58D8F577BFEF}" dt="2023-04-12T14:34:53.029" v="53" actId="478"/>
          <ac:picMkLst>
            <pc:docMk/>
            <pc:sldMk cId="2337385275" sldId="1195"/>
            <ac:picMk id="9" creationId="{1FD03DE2-82B9-D0D3-23E2-503A88E73A58}"/>
          </ac:picMkLst>
        </pc:picChg>
        <pc:picChg chg="add del mod">
          <ac:chgData name="Maria de Almeida Santos" userId="dd5211df-52bf-4614-97b4-4a8f9820e56a" providerId="ADAL" clId="{3DC4A67D-458C-4643-9809-58D8F577BFEF}" dt="2023-04-12T15:13:17.415" v="283" actId="478"/>
          <ac:picMkLst>
            <pc:docMk/>
            <pc:sldMk cId="2337385275" sldId="1195"/>
            <ac:picMk id="11" creationId="{C0BA4037-EBF8-8A22-2C68-D730027FACD4}"/>
          </ac:picMkLst>
        </pc:picChg>
        <pc:picChg chg="add mod">
          <ac:chgData name="Maria de Almeida Santos" userId="dd5211df-52bf-4614-97b4-4a8f9820e56a" providerId="ADAL" clId="{3DC4A67D-458C-4643-9809-58D8F577BFEF}" dt="2023-04-12T15:14:24.389" v="290" actId="14100"/>
          <ac:picMkLst>
            <pc:docMk/>
            <pc:sldMk cId="2337385275" sldId="1195"/>
            <ac:picMk id="13" creationId="{039BFEC6-7748-CB75-511B-845B61866877}"/>
          </ac:picMkLst>
        </pc:picChg>
      </pc:sldChg>
      <pc:sldChg chg="addSp modSp mod">
        <pc:chgData name="Maria de Almeida Santos" userId="dd5211df-52bf-4614-97b4-4a8f9820e56a" providerId="ADAL" clId="{3DC4A67D-458C-4643-9809-58D8F577BFEF}" dt="2023-04-12T15:02:11.770" v="282" actId="20577"/>
        <pc:sldMkLst>
          <pc:docMk/>
          <pc:sldMk cId="1746264756" sldId="1198"/>
        </pc:sldMkLst>
        <pc:spChg chg="mod">
          <ac:chgData name="Maria de Almeida Santos" userId="dd5211df-52bf-4614-97b4-4a8f9820e56a" providerId="ADAL" clId="{3DC4A67D-458C-4643-9809-58D8F577BFEF}" dt="2023-04-12T15:02:11.770" v="282" actId="20577"/>
          <ac:spMkLst>
            <pc:docMk/>
            <pc:sldMk cId="1746264756" sldId="1198"/>
            <ac:spMk id="7" creationId="{8A6911A1-2578-A99F-6FE0-C6CC27FDABB2}"/>
          </ac:spMkLst>
        </pc:spChg>
        <pc:picChg chg="add mod">
          <ac:chgData name="Maria de Almeida Santos" userId="dd5211df-52bf-4614-97b4-4a8f9820e56a" providerId="ADAL" clId="{3DC4A67D-458C-4643-9809-58D8F577BFEF}" dt="2023-04-12T14:41:07.300" v="73" actId="14100"/>
          <ac:picMkLst>
            <pc:docMk/>
            <pc:sldMk cId="1746264756" sldId="1198"/>
            <ac:picMk id="6" creationId="{6010D999-5387-40DC-842B-B0126C80BE73}"/>
          </ac:picMkLst>
        </pc:picChg>
        <pc:picChg chg="add mod">
          <ac:chgData name="Maria de Almeida Santos" userId="dd5211df-52bf-4614-97b4-4a8f9820e56a" providerId="ADAL" clId="{3DC4A67D-458C-4643-9809-58D8F577BFEF}" dt="2023-04-12T14:43:18.942" v="80" actId="14100"/>
          <ac:picMkLst>
            <pc:docMk/>
            <pc:sldMk cId="1746264756" sldId="1198"/>
            <ac:picMk id="9" creationId="{8A6ECA02-4B52-C7A9-35C0-4C70AB4E03E3}"/>
          </ac:picMkLst>
        </pc:picChg>
      </pc:sldChg>
      <pc:sldChg chg="addSp delSp modSp mod">
        <pc:chgData name="Maria de Almeida Santos" userId="dd5211df-52bf-4614-97b4-4a8f9820e56a" providerId="ADAL" clId="{3DC4A67D-458C-4643-9809-58D8F577BFEF}" dt="2023-04-12T15:24:27.829" v="372" actId="14100"/>
        <pc:sldMkLst>
          <pc:docMk/>
          <pc:sldMk cId="2723405281" sldId="1199"/>
        </pc:sldMkLst>
        <pc:spChg chg="add del mod">
          <ac:chgData name="Maria de Almeida Santos" userId="dd5211df-52bf-4614-97b4-4a8f9820e56a" providerId="ADAL" clId="{3DC4A67D-458C-4643-9809-58D8F577BFEF}" dt="2023-04-12T14:45:10.944" v="119" actId="6549"/>
          <ac:spMkLst>
            <pc:docMk/>
            <pc:sldMk cId="2723405281" sldId="1199"/>
            <ac:spMk id="7" creationId="{8A6911A1-2578-A99F-6FE0-C6CC27FDABB2}"/>
          </ac:spMkLst>
        </pc:spChg>
        <pc:picChg chg="add del mod">
          <ac:chgData name="Maria de Almeida Santos" userId="dd5211df-52bf-4614-97b4-4a8f9820e56a" providerId="ADAL" clId="{3DC4A67D-458C-4643-9809-58D8F577BFEF}" dt="2023-04-12T15:23:29.265" v="367" actId="478"/>
          <ac:picMkLst>
            <pc:docMk/>
            <pc:sldMk cId="2723405281" sldId="1199"/>
            <ac:picMk id="6" creationId="{101AB353-0F61-E026-4005-77749AA70E99}"/>
          </ac:picMkLst>
        </pc:picChg>
        <pc:picChg chg="add mod">
          <ac:chgData name="Maria de Almeida Santos" userId="dd5211df-52bf-4614-97b4-4a8f9820e56a" providerId="ADAL" clId="{3DC4A67D-458C-4643-9809-58D8F577BFEF}" dt="2023-04-12T15:16:04.158" v="300" actId="14100"/>
          <ac:picMkLst>
            <pc:docMk/>
            <pc:sldMk cId="2723405281" sldId="1199"/>
            <ac:picMk id="9" creationId="{98666A24-9794-3A90-F623-86837154B07E}"/>
          </ac:picMkLst>
        </pc:picChg>
        <pc:picChg chg="add mod">
          <ac:chgData name="Maria de Almeida Santos" userId="dd5211df-52bf-4614-97b4-4a8f9820e56a" providerId="ADAL" clId="{3DC4A67D-458C-4643-9809-58D8F577BFEF}" dt="2023-04-12T15:24:27.829" v="372" actId="14100"/>
          <ac:picMkLst>
            <pc:docMk/>
            <pc:sldMk cId="2723405281" sldId="1199"/>
            <ac:picMk id="11" creationId="{69CB5DC5-DC50-5952-4689-2EC08FCCA151}"/>
          </ac:picMkLst>
        </pc:picChg>
      </pc:sldChg>
      <pc:sldChg chg="modSp del mod">
        <pc:chgData name="Maria de Almeida Santos" userId="dd5211df-52bf-4614-97b4-4a8f9820e56a" providerId="ADAL" clId="{3DC4A67D-458C-4643-9809-58D8F577BFEF}" dt="2023-04-12T14:45:39.616" v="124" actId="2696"/>
        <pc:sldMkLst>
          <pc:docMk/>
          <pc:sldMk cId="2514638851" sldId="1200"/>
        </pc:sldMkLst>
        <pc:spChg chg="mod">
          <ac:chgData name="Maria de Almeida Santos" userId="dd5211df-52bf-4614-97b4-4a8f9820e56a" providerId="ADAL" clId="{3DC4A67D-458C-4643-9809-58D8F577BFEF}" dt="2023-04-12T14:44:45.221" v="106" actId="21"/>
          <ac:spMkLst>
            <pc:docMk/>
            <pc:sldMk cId="2514638851" sldId="1200"/>
            <ac:spMk id="7" creationId="{8A6911A1-2578-A99F-6FE0-C6CC27FDABB2}"/>
          </ac:spMkLst>
        </pc:spChg>
      </pc:sldChg>
      <pc:sldChg chg="addSp modSp mod">
        <pc:chgData name="Maria de Almeida Santos" userId="dd5211df-52bf-4614-97b4-4a8f9820e56a" providerId="ADAL" clId="{3DC4A67D-458C-4643-9809-58D8F577BFEF}" dt="2023-04-12T15:23:10.946" v="365" actId="20577"/>
        <pc:sldMkLst>
          <pc:docMk/>
          <pc:sldMk cId="1002432420" sldId="1201"/>
        </pc:sldMkLst>
        <pc:spChg chg="mod">
          <ac:chgData name="Maria de Almeida Santos" userId="dd5211df-52bf-4614-97b4-4a8f9820e56a" providerId="ADAL" clId="{3DC4A67D-458C-4643-9809-58D8F577BFEF}" dt="2023-04-12T15:23:10.946" v="365" actId="20577"/>
          <ac:spMkLst>
            <pc:docMk/>
            <pc:sldMk cId="1002432420" sldId="1201"/>
            <ac:spMk id="7" creationId="{8A6911A1-2578-A99F-6FE0-C6CC27FDABB2}"/>
          </ac:spMkLst>
        </pc:spChg>
        <pc:picChg chg="add mod">
          <ac:chgData name="Maria de Almeida Santos" userId="dd5211df-52bf-4614-97b4-4a8f9820e56a" providerId="ADAL" clId="{3DC4A67D-458C-4643-9809-58D8F577BFEF}" dt="2023-04-12T14:55:21.696" v="137" actId="14100"/>
          <ac:picMkLst>
            <pc:docMk/>
            <pc:sldMk cId="1002432420" sldId="1201"/>
            <ac:picMk id="6" creationId="{C908D44C-D220-1223-993B-2BA8BCA6142C}"/>
          </ac:picMkLst>
        </pc:picChg>
        <pc:picChg chg="add mod">
          <ac:chgData name="Maria de Almeida Santos" userId="dd5211df-52bf-4614-97b4-4a8f9820e56a" providerId="ADAL" clId="{3DC4A67D-458C-4643-9809-58D8F577BFEF}" dt="2023-04-12T15:17:55.010" v="328" actId="14100"/>
          <ac:picMkLst>
            <pc:docMk/>
            <pc:sldMk cId="1002432420" sldId="1201"/>
            <ac:picMk id="9" creationId="{45149F76-2FD2-8F61-0565-6EAF6FD206A9}"/>
          </ac:picMkLst>
        </pc:picChg>
      </pc:sldChg>
      <pc:sldChg chg="addSp modSp mod">
        <pc:chgData name="Maria de Almeida Santos" userId="dd5211df-52bf-4614-97b4-4a8f9820e56a" providerId="ADAL" clId="{3DC4A67D-458C-4643-9809-58D8F577BFEF}" dt="2023-04-12T15:57:05.546" v="378" actId="20577"/>
        <pc:sldMkLst>
          <pc:docMk/>
          <pc:sldMk cId="4007435898" sldId="1202"/>
        </pc:sldMkLst>
        <pc:spChg chg="mod">
          <ac:chgData name="Maria de Almeida Santos" userId="dd5211df-52bf-4614-97b4-4a8f9820e56a" providerId="ADAL" clId="{3DC4A67D-458C-4643-9809-58D8F577BFEF}" dt="2023-04-12T15:57:05.546" v="378" actId="20577"/>
          <ac:spMkLst>
            <pc:docMk/>
            <pc:sldMk cId="4007435898" sldId="1202"/>
            <ac:spMk id="7" creationId="{8A6911A1-2578-A99F-6FE0-C6CC27FDABB2}"/>
          </ac:spMkLst>
        </pc:spChg>
        <pc:picChg chg="add mod">
          <ac:chgData name="Maria de Almeida Santos" userId="dd5211df-52bf-4614-97b4-4a8f9820e56a" providerId="ADAL" clId="{3DC4A67D-458C-4643-9809-58D8F577BFEF}" dt="2023-04-12T15:21:21.097" v="343" actId="14100"/>
          <ac:picMkLst>
            <pc:docMk/>
            <pc:sldMk cId="4007435898" sldId="1202"/>
            <ac:picMk id="6" creationId="{518099FF-A652-16CF-0A40-A3D5C5D91B4F}"/>
          </ac:picMkLst>
        </pc:picChg>
        <pc:picChg chg="add mod">
          <ac:chgData name="Maria de Almeida Santos" userId="dd5211df-52bf-4614-97b4-4a8f9820e56a" providerId="ADAL" clId="{3DC4A67D-458C-4643-9809-58D8F577BFEF}" dt="2023-04-12T15:22:32.680" v="348" actId="14100"/>
          <ac:picMkLst>
            <pc:docMk/>
            <pc:sldMk cId="4007435898" sldId="1202"/>
            <ac:picMk id="9" creationId="{803DBD92-8FD7-14C5-50EC-9C90FC48CB3E}"/>
          </ac:picMkLst>
        </pc:picChg>
      </pc:sldChg>
      <pc:sldChg chg="modSp del mod">
        <pc:chgData name="Maria de Almeida Santos" userId="dd5211df-52bf-4614-97b4-4a8f9820e56a" providerId="ADAL" clId="{3DC4A67D-458C-4643-9809-58D8F577BFEF}" dt="2023-04-12T14:58:31.752" v="249" actId="2696"/>
        <pc:sldMkLst>
          <pc:docMk/>
          <pc:sldMk cId="1080642219" sldId="1203"/>
        </pc:sldMkLst>
        <pc:spChg chg="mod">
          <ac:chgData name="Maria de Almeida Santos" userId="dd5211df-52bf-4614-97b4-4a8f9820e56a" providerId="ADAL" clId="{3DC4A67D-458C-4643-9809-58D8F577BFEF}" dt="2023-04-12T14:57:25.551" v="220" actId="21"/>
          <ac:spMkLst>
            <pc:docMk/>
            <pc:sldMk cId="1080642219" sldId="1203"/>
            <ac:spMk id="7" creationId="{8A6911A1-2578-A99F-6FE0-C6CC27FDABB2}"/>
          </ac:spMkLst>
        </pc:spChg>
      </pc:sldChg>
      <pc:sldChg chg="modSp del mod">
        <pc:chgData name="Maria de Almeida Santos" userId="dd5211df-52bf-4614-97b4-4a8f9820e56a" providerId="ADAL" clId="{3DC4A67D-458C-4643-9809-58D8F577BFEF}" dt="2023-04-12T14:59:18.806" v="261" actId="2696"/>
        <pc:sldMkLst>
          <pc:docMk/>
          <pc:sldMk cId="1313427115" sldId="1204"/>
        </pc:sldMkLst>
        <pc:spChg chg="mod">
          <ac:chgData name="Maria de Almeida Santos" userId="dd5211df-52bf-4614-97b4-4a8f9820e56a" providerId="ADAL" clId="{3DC4A67D-458C-4643-9809-58D8F577BFEF}" dt="2023-04-12T14:58:46.420" v="250" actId="21"/>
          <ac:spMkLst>
            <pc:docMk/>
            <pc:sldMk cId="1313427115" sldId="1204"/>
            <ac:spMk id="7" creationId="{8A6911A1-2578-A99F-6FE0-C6CC27FDAB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19/05/2023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vSxn7hzQZ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Empadão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grandes postas de bacalhau; 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Batatas a gosto para realizar o puré; </a:t>
            </a:r>
          </a:p>
          <a:p>
            <a:pPr marL="285750" indent="-285750">
              <a:buFontTx/>
              <a:buChar char="-"/>
            </a:pPr>
            <a:r>
              <a:rPr lang="pt-PT" dirty="0"/>
              <a:t>2 grandes cebolas; </a:t>
            </a:r>
          </a:p>
          <a:p>
            <a:pPr marL="285750" indent="-285750">
              <a:buFontTx/>
              <a:buChar char="-"/>
            </a:pPr>
            <a:r>
              <a:rPr lang="pt-PT" dirty="0"/>
              <a:t>2 dentes de alho;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a gosto;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ovo;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Margarina a gosto;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Noz moscada a gosto;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Leite a gosto;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Natas a gosto;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Sumo de meio limão;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farinha maisena; </a:t>
            </a:r>
          </a:p>
          <a:p>
            <a:pPr marL="285750" indent="-285750">
              <a:buFontTx/>
              <a:buChar char="-"/>
            </a:pPr>
            <a:r>
              <a:rPr lang="pt-PT" dirty="0"/>
              <a:t>Pré-aquecer o forno a 180ºC.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8E7EDD-3327-0814-8473-A5361636F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75" y="2286998"/>
            <a:ext cx="3570512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 Colocar um tacho com água ao lume.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  Assim que a água levantar fervura juntar o bacalhau e reduzir o lume.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38836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6EFB2A-C18B-B1D6-E9D8-4AD6DE8C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185120"/>
            <a:ext cx="2448891" cy="15237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E6B0EFD-6D37-538A-8946-A54609FA8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38836"/>
            <a:ext cx="2495466" cy="14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  Deixar cozer em lume brando durante 8 minutos.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  Retirar o bacalhau e deixar arrefecer.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74EA5-33EF-5004-DBEF-97A191E7A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89"/>
            <a:ext cx="2449302" cy="15740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9EAFC3-7716-03C6-4F92-F2378598F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094375"/>
            <a:ext cx="2449302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5º  À parte cozer as batatas para o puré.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6º  Cortar a cebola e picar o alho.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5A77FD-FE94-550A-3F51-F64672B9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22207"/>
            <a:ext cx="2449303" cy="147732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9BFEC6-7748-CB75-511B-845B61866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3" y="2200589"/>
            <a:ext cx="2449304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8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7º  Entretanto, limpar o bacalhau retirando-lhe a pele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espinhas e desfiar.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8º  Levar a cebola e o alho a refogar em azeite até a cebola ficar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translúcida.</a:t>
            </a: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75F699-5C7D-F44A-6002-9FC27087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22208"/>
            <a:ext cx="2449302" cy="14773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525CFC9-9BB1-0196-A70A-657A9FDA1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87"/>
            <a:ext cx="2449302" cy="15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9º  Juntar o bacalhau desfiado e deixar cozinhar em lume muito brando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durante cerca de 3 minutos.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10º Envolver tudo delicadamente.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10D999-5387-40DC-842B-B0126C80B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88"/>
            <a:ext cx="2502311" cy="15317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6ECA02-4B52-C7A9-35C0-4C70AB4E0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22207"/>
            <a:ext cx="2449302" cy="15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11º Preparar o puré de batata – Passar no passe-vites a batata.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Colocar o conteúdo num tacho.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Calibri" panose="020F0502020204030204"/>
              </a:rPr>
              <a:t>12º Colocar manteiga, natas e leite a gosto. Colocar um ovo 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Calibri" panose="020F0502020204030204"/>
              </a:rPr>
              <a:t>noz moscada e envolver.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8666A24-9794-3A90-F623-86837154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22207"/>
            <a:ext cx="2449302" cy="14773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9CB5DC5-DC50-5952-4689-2EC08FCCA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6" y="2134506"/>
            <a:ext cx="2449302" cy="15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13º Realizar o molho bechamel – colocar um pouco de leite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deixar ferver.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14º Juntar 1 colher de farinha. Envolver. Juntar sumo de meio limão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noz moscada.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08D44C-D220-1223-993B-2BA8BCA61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00590"/>
            <a:ext cx="2449302" cy="14773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5149F76-2FD2-8F61-0565-6EAF6FD20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22207"/>
            <a:ext cx="244930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3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PROCEDIMENTOS: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,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têm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15º Colocar numa travessa de ir ao forno metade do puré de batata.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Cobrir com o preparado do bacalhau e juntar outra camada com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restante puré. Terminar com uma camada de molho bechamel.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º Colocar no forno durante pelo menos 20 minutos.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pt-PT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https://youtu.be/nvSxn7hzQZo</a:t>
            </a:r>
            <a:endParaRPr lang="pt-P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t-P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Imagem da preparação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8099FF-A652-16CF-0A40-A3D5C5D9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6" y="2200589"/>
            <a:ext cx="2449302" cy="15780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03DBD92-8FD7-14C5-50EC-9C90FC48C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070492"/>
            <a:ext cx="2449302" cy="15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5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582</Words>
  <Application>Microsoft Office PowerPoint</Application>
  <PresentationFormat>Ecrã Panorâmico</PresentationFormat>
  <Paragraphs>224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de Almeida Santos</cp:lastModifiedBy>
  <cp:revision>2</cp:revision>
  <dcterms:created xsi:type="dcterms:W3CDTF">2023-02-27T10:13:03Z</dcterms:created>
  <dcterms:modified xsi:type="dcterms:W3CDTF">2023-05-19T16:30:59Z</dcterms:modified>
</cp:coreProperties>
</file>