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  <p:sldId id="1192" r:id="rId5"/>
    <p:sldId id="1193" r:id="rId6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2" d="100"/>
          <a:sy n="82" d="100"/>
        </p:scale>
        <p:origin x="-264" y="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24/05/2023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xmlns="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24/05/2023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xmlns="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24/05/2023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24/05/2023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xmlns="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24/05/2023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xmlns="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xmlns="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24/05/2023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xmlns="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xmlns="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xmlns="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xmlns="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xmlns="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24/05/2023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xmlns="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xmlns="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xmlns="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24/05/2023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xmlns="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xmlns="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xmlns="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24/05/2023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xmlns="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xmlns="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xmlns="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xmlns="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24/05/2023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xmlns="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xmlns="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xmlns="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24/05/2023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xmlns="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xmlns="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t>24/05/2023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smtClean="0">
                <a:solidFill>
                  <a:prstClr val="black"/>
                </a:solidFill>
                <a:latin typeface="Calibri" panose="020F0502020204030204"/>
              </a:rPr>
              <a:t>: CALDO VERDE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xmlns="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xmlns="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xmlns="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53553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INGREDIENTES: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 smtClean="0"/>
              <a:t>500 g de batatas</a:t>
            </a:r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 smtClean="0"/>
              <a:t>1 cebola grande</a:t>
            </a:r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 smtClean="0"/>
              <a:t>4 folhas de couve galega cortada às tirinhas</a:t>
            </a:r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 smtClean="0"/>
              <a:t>Azeite (2dl)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Sal - q.b.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Chouriço caseiro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1l + 1/2l de água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77252CFD-EF36-375B-7C5C-5081CA8043ED}"/>
              </a:ext>
            </a:extLst>
          </p:cNvPr>
          <p:cNvSpPr txBox="1"/>
          <p:nvPr/>
        </p:nvSpPr>
        <p:spPr>
          <a:xfrm>
            <a:off x="6256775" y="2286998"/>
            <a:ext cx="3570513" cy="369331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algn="ctr"/>
            <a:r>
              <a:rPr lang="pt-PT" dirty="0"/>
              <a:t>FOTO DO PRATO FINALIZADO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endParaRPr lang="pt-PT" dirty="0"/>
          </a:p>
          <a:p>
            <a:pPr algn="ctr"/>
            <a:endParaRPr lang="pt-PT" dirty="0"/>
          </a:p>
          <a:p>
            <a:endParaRPr lang="pt-PT" dirty="0"/>
          </a:p>
        </p:txBody>
      </p:sp>
      <p:pic>
        <p:nvPicPr>
          <p:cNvPr id="1026" name="Picture 2" descr="C:\Users\INF - Sala Tina\Desktop\fotos\20230507_1929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95371" y="2286998"/>
            <a:ext cx="3693319" cy="3693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56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xmlns="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xmlns="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xmlns="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50783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1º) </a:t>
            </a:r>
            <a:r>
              <a:rPr lang="pt-PT" dirty="0" smtClean="0"/>
              <a:t>A avó começou por seleccionar os ingredientes</a:t>
            </a:r>
          </a:p>
          <a:p>
            <a:r>
              <a:rPr lang="pt-PT" dirty="0" smtClean="0"/>
              <a:t> e colocá-los na panela a ferver, depois de descascados e lavados.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2º) </a:t>
            </a:r>
            <a:r>
              <a:rPr lang="pt-PT" dirty="0" smtClean="0"/>
              <a:t>A seguir cortou à mão o caldo verde em tirinhas fininhas, </a:t>
            </a:r>
          </a:p>
          <a:p>
            <a:r>
              <a:rPr lang="pt-PT" dirty="0" smtClean="0"/>
              <a:t>como se fazia no passado.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pic>
        <p:nvPicPr>
          <p:cNvPr id="2050" name="Picture 2" descr="C:\Users\INF - Sala Tina\Desktop\fotos\20230507_18425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46693" y="2144098"/>
            <a:ext cx="2531804" cy="1733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NF - Sala Tina\Desktop\fotos\20230507_18442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903981" y="3647553"/>
            <a:ext cx="1817228" cy="2531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35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xmlns="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xmlns="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xmlns="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8013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3º) </a:t>
            </a:r>
            <a:r>
              <a:rPr lang="pt-PT" dirty="0" smtClean="0"/>
              <a:t>Depois de tudo estar cozido desfez </a:t>
            </a:r>
          </a:p>
          <a:p>
            <a:r>
              <a:rPr lang="pt-PT" dirty="0" smtClean="0"/>
              <a:t>a batata e a cebola com uma colher de pau </a:t>
            </a:r>
            <a:r>
              <a:rPr lang="pt-PT" smtClean="0"/>
              <a:t>e juntou </a:t>
            </a:r>
            <a:r>
              <a:rPr lang="pt-PT" dirty="0" smtClean="0"/>
              <a:t>o caldo cortado .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4º) </a:t>
            </a:r>
            <a:r>
              <a:rPr lang="pt-PT" dirty="0" smtClean="0"/>
              <a:t>A seguir adicionou o sal e o  azeite.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pic>
        <p:nvPicPr>
          <p:cNvPr id="2050" name="Picture 2" descr="C:\Users\INF - Sala Tina\Desktop\fotos\20230507_18432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003874" y="1674040"/>
            <a:ext cx="1736204" cy="248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INF - Sala Tina\Desktop\fotos\20230507_18451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050930" y="3583103"/>
            <a:ext cx="1736202" cy="2579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1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xmlns="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xmlns="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xmlns="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A6911A1-2578-A99F-6FE0-C6CC27FDABB2}"/>
              </a:ext>
            </a:extLst>
          </p:cNvPr>
          <p:cNvSpPr txBox="1"/>
          <p:nvPr/>
        </p:nvSpPr>
        <p:spPr>
          <a:xfrm>
            <a:off x="686595" y="1822553"/>
            <a:ext cx="9668654" cy="48013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5º</a:t>
            </a:r>
            <a:r>
              <a:rPr lang="pt-PT" dirty="0" smtClean="0"/>
              <a:t>) No final o Diogo  comeu o caldo verde com o chouriço.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6º</a:t>
            </a:r>
            <a:r>
              <a:rPr lang="pt-PT" dirty="0" smtClean="0"/>
              <a:t>) Gostou tanto, que já pensa em pedir novas receitas tradicionais </a:t>
            </a:r>
          </a:p>
          <a:p>
            <a:r>
              <a:rPr lang="pt-PT" dirty="0"/>
              <a:t> </a:t>
            </a:r>
            <a:r>
              <a:rPr lang="pt-PT" dirty="0" smtClean="0"/>
              <a:t>      à </a:t>
            </a:r>
            <a:r>
              <a:rPr lang="pt-PT" smtClean="0"/>
              <a:t>avó Fernanda.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EFA163D0-8416-66EA-8951-756333FE6DA5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3074" name="Picture 2" descr="C:\Users\INF - Sala Tina\Desktop\fotos\20230507_1919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928907" y="1644347"/>
            <a:ext cx="1840375" cy="262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NF - Sala Tina\Desktop\fotos\20230507_19301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962018" y="3705343"/>
            <a:ext cx="1783655" cy="254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7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1076" y="446148"/>
            <a:ext cx="3884271" cy="1023837"/>
          </a:xfrm>
        </p:spPr>
        <p:txBody>
          <a:bodyPr>
            <a:normAutofit/>
          </a:bodyPr>
          <a:lstStyle/>
          <a:p>
            <a:pPr algn="just"/>
            <a:r>
              <a:rPr lang="pt-PT" sz="1800" dirty="0" smtClean="0"/>
              <a:t>Autorização de utilização de imagem</a:t>
            </a:r>
            <a:endParaRPr lang="pt-PT" sz="1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069" y="1238041"/>
            <a:ext cx="7265688" cy="514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1948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237</Words>
  <Application>Microsoft Office PowerPoint</Application>
  <PresentationFormat>Personalizados</PresentationFormat>
  <Paragraphs>109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6" baseType="lpstr">
      <vt:lpstr>Tema do Office</vt:lpstr>
      <vt:lpstr>Desafio ASS 2022/2023 </vt:lpstr>
      <vt:lpstr>Desafio ASS 2022/2023 </vt:lpstr>
      <vt:lpstr>Desafio ASS 2022/2023 </vt:lpstr>
      <vt:lpstr>Desafio ASS 2022/2023 </vt:lpstr>
      <vt:lpstr>Autorização de utilização de imagem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ABPG Infância</cp:lastModifiedBy>
  <cp:revision>15</cp:revision>
  <dcterms:created xsi:type="dcterms:W3CDTF">2023-02-27T10:13:03Z</dcterms:created>
  <dcterms:modified xsi:type="dcterms:W3CDTF">2023-05-24T09:49:54Z</dcterms:modified>
</cp:coreProperties>
</file>