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05/05/2023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05/05/2023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05/05/2023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05/05/2023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05/05/2023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05/05/2023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05/05/2023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05/05/2023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05/05/2023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05/05/2023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05/05/2023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pPr/>
              <a:t>05/05/2023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</a:t>
            </a:r>
            <a:r>
              <a:rPr lang="pt-PT" dirty="0">
                <a:solidFill>
                  <a:prstClr val="black"/>
                </a:solidFill>
                <a:latin typeface="Calibri" panose="020F0502020204030204"/>
              </a:rPr>
              <a:t>     </a:t>
            </a:r>
            <a:r>
              <a:rPr lang="pt-PT" sz="2800" dirty="0">
                <a:solidFill>
                  <a:prstClr val="black"/>
                </a:solidFill>
                <a:latin typeface="Calibri" panose="020F0502020204030204"/>
              </a:rPr>
              <a:t>Aletria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998921"/>
            <a:ext cx="7957343" cy="36933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 </a:t>
            </a:r>
          </a:p>
          <a:p>
            <a:r>
              <a:rPr lang="pt-PT" dirty="0"/>
              <a:t>-massa de aletria  (375 gramas)</a:t>
            </a:r>
          </a:p>
          <a:p>
            <a:r>
              <a:rPr lang="pt-PT" dirty="0"/>
              <a:t>-1 litro de leite meio gordo</a:t>
            </a:r>
          </a:p>
          <a:p>
            <a:r>
              <a:rPr lang="pt-PT" dirty="0"/>
              <a:t>-2 gemas</a:t>
            </a:r>
          </a:p>
          <a:p>
            <a:r>
              <a:rPr lang="pt-PT" dirty="0"/>
              <a:t>-240 gramas de açúcar</a:t>
            </a:r>
          </a:p>
          <a:p>
            <a:r>
              <a:rPr lang="pt-PT" dirty="0"/>
              <a:t>-2 cascas de limão</a:t>
            </a:r>
          </a:p>
          <a:p>
            <a:r>
              <a:rPr lang="pt-PT" dirty="0"/>
              <a:t>-1 pau de canela</a:t>
            </a:r>
          </a:p>
          <a:p>
            <a:r>
              <a:rPr lang="pt-PT" dirty="0"/>
              <a:t>- canela em pó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FAEEFBDE-380D-E345-65FD-CBC1625288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494" y="2316431"/>
            <a:ext cx="3025454" cy="309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908699"/>
            <a:ext cx="6535840" cy="341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Pesar a massa de aletria e o açúcar.</a:t>
            </a:r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Aquecer o leite numa panela em lume brando, adicionar uma</a:t>
            </a:r>
          </a:p>
          <a:p>
            <a:r>
              <a:rPr lang="pt-PT" dirty="0"/>
              <a:t>pitada de sal, um pau de canela e duas cascas de limão.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3º) Acrescentar o açúcar e mexer.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C00C610B-137C-D166-3382-16517DAF4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522" y="2134535"/>
            <a:ext cx="3339547" cy="404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908700"/>
            <a:ext cx="6942600" cy="31393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4º) Acrescentar a massa da aletria e mexer.</a:t>
            </a:r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5°) Quando a massa estiver ligeiramente cozida, desligar o lume, deixar arrefecer  e acrescentar as gemas de ovo, misturando-as com a massa.</a:t>
            </a:r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6º) Colocar a aletria em taças e decorar com pitadas de canela.</a:t>
            </a:r>
          </a:p>
          <a:p>
            <a:endParaRPr lang="pt-PT" dirty="0"/>
          </a:p>
          <a:p>
            <a:endParaRPr lang="pt-PT" dirty="0"/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F3E2D33F-A0A1-74C1-B27D-3412066352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127" y="2454284"/>
            <a:ext cx="3220278" cy="315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211</Words>
  <Application>Microsoft Office PowerPoint</Application>
  <PresentationFormat>Ecrã Panorâmico</PresentationFormat>
  <Paragraphs>41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Arial</vt:lpstr>
      <vt:lpstr>Bahnschrift</vt:lpstr>
      <vt:lpstr>Calibri</vt:lpstr>
      <vt:lpstr>Calibri Light</vt:lpstr>
      <vt:lpstr>Trebuchet MS</vt:lpstr>
      <vt:lpstr>Tema do Office</vt:lpstr>
      <vt:lpstr>Desafio ASS 2022/2023 </vt:lpstr>
      <vt:lpstr>Desafio ASS 2022/2023 </vt:lpstr>
      <vt:lpstr>Desafio ASS 2022/2023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Ana Cristina Sa</cp:lastModifiedBy>
  <cp:revision>15</cp:revision>
  <dcterms:created xsi:type="dcterms:W3CDTF">2023-02-27T10:13:03Z</dcterms:created>
  <dcterms:modified xsi:type="dcterms:W3CDTF">2023-05-05T14:59:34Z</dcterms:modified>
</cp:coreProperties>
</file>