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g3fFu2DBLdc3vLH2qf4Fd6jM76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Objeto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e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o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c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Dupl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11.jpg"/><Relationship Id="rId5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9.jpg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1.jpg"/><Relationship Id="rId5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4.jpg"/><Relationship Id="rId5" Type="http://schemas.openxmlformats.org/officeDocument/2006/relationships/image" Target="../media/image2.jpg"/><Relationship Id="rId6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rgbClr val="385623">
              <a:alpha val="8627"/>
            </a:srgbClr>
          </a:solidFill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DA RECEITA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 Matapa com 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Caranguejo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https://alimentacaosaudavelesustentavel.abae.pt/desafios-2022-2023/receitas-sustentaveis/</a:t>
            </a:r>
            <a:endParaRPr b="0" i="0" sz="14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6" name="Google Shape;86;p1"/>
          <p:cNvSpPr txBox="1"/>
          <p:nvPr>
            <p:ph type="title"/>
          </p:nvPr>
        </p:nvSpPr>
        <p:spPr>
          <a:xfrm rot="-5400000">
            <a:off x="-3162659" y="3162660"/>
            <a:ext cx="6790413" cy="465094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lang="en-GB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Desafio ASS 2022/2023</a:t>
            </a:r>
            <a:r>
              <a:rPr b="1" lang="en-GB" sz="2800">
                <a:solidFill>
                  <a:schemeClr val="lt1"/>
                </a:solidFill>
              </a:rPr>
              <a:t> 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“Receitas Sustentáveis, têm Tradição</a:t>
            </a:r>
            <a:r>
              <a:rPr b="1" i="0" lang="en-GB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1" y="67587"/>
            <a:ext cx="437194" cy="43343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686575" y="1908700"/>
            <a:ext cx="9668700" cy="6464700"/>
          </a:xfrm>
          <a:prstGeom prst="rect">
            <a:avLst/>
          </a:prstGeom>
          <a:solidFill>
            <a:srgbClr val="C4E0B2"/>
          </a:solidFill>
          <a:ln cap="flat" cmpd="sng" w="603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INGREDIENTES: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Cebola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Tomate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Coco (fresco)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Amendoim pilado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-"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Caranguejo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Folha da Mandioca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Alho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33633" y="4493385"/>
            <a:ext cx="2289726" cy="3593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31697" y="2429375"/>
            <a:ext cx="3339378" cy="359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/>
          <p:nvPr/>
        </p:nvSpPr>
        <p:spPr>
          <a:xfrm>
            <a:off x="686595" y="1082024"/>
            <a:ext cx="9668700" cy="826800"/>
          </a:xfrm>
          <a:prstGeom prst="rect">
            <a:avLst/>
          </a:prstGeom>
          <a:solidFill>
            <a:srgbClr val="385623">
              <a:alpha val="8627"/>
            </a:srgbClr>
          </a:solidFill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PROCEDIMENTOS: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https://alimentacaosaudavelesustentavel.abae.pt/desafios-2022-2023/receitas-sustentaveis/</a:t>
            </a:r>
            <a:endParaRPr b="0" i="0" sz="14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8" name="Google Shape;98;p2"/>
          <p:cNvSpPr txBox="1"/>
          <p:nvPr>
            <p:ph type="title"/>
          </p:nvPr>
        </p:nvSpPr>
        <p:spPr>
          <a:xfrm rot="-5400000">
            <a:off x="-3162659" y="3162660"/>
            <a:ext cx="6790413" cy="465094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lang="en-GB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Desafio ASS 2022/2023</a:t>
            </a:r>
            <a:r>
              <a:rPr b="1" lang="en-GB" sz="2800">
                <a:solidFill>
                  <a:schemeClr val="lt1"/>
                </a:solidFill>
              </a:rPr>
              <a:t> </a:t>
            </a:r>
            <a:endParaRPr/>
          </a:p>
        </p:txBody>
      </p:sp>
      <p:sp>
        <p:nvSpPr>
          <p:cNvPr id="99" name="Google Shape;99;p2"/>
          <p:cNvSpPr txBox="1"/>
          <p:nvPr/>
        </p:nvSpPr>
        <p:spPr>
          <a:xfrm>
            <a:off x="686595" y="26824"/>
            <a:ext cx="9668700" cy="708000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“Receitas Sustentáveis</a:t>
            </a:r>
            <a:r>
              <a:rPr b="1" lang="en-GB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têm Tradição</a:t>
            </a:r>
            <a:r>
              <a:rPr b="1" i="0" lang="en-GB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pic>
        <p:nvPicPr>
          <p:cNvPr id="100" name="Google Shape;10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1" y="67587"/>
            <a:ext cx="437194" cy="43343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686595" y="1829766"/>
            <a:ext cx="9668700" cy="5633700"/>
          </a:xfrm>
          <a:prstGeom prst="rect">
            <a:avLst/>
          </a:prstGeom>
          <a:solidFill>
            <a:srgbClr val="C4E0B2"/>
          </a:solidFill>
          <a:ln cap="flat" cmpd="sng" w="603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1º)  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 Lave a folha de Mandioca e coloque no liquidificador, de seguida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Triture misturando um pouco de água e o alho picado.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2º)   - 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Coloque a mistura anterior no tacho e leve ao lume.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0438" y="2006325"/>
            <a:ext cx="2306061" cy="375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0975" y="3781100"/>
            <a:ext cx="2081150" cy="35956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rgbClr val="385623">
              <a:alpha val="8627"/>
            </a:srgbClr>
          </a:solidFill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PROCEDIMENTOS: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https://alimentacaosaudavelesustentavel.abae.pt/desafios-2022-2023/receitas-sustentaveis/</a:t>
            </a:r>
            <a:endParaRPr b="0" i="0" sz="14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0" name="Google Shape;110;p3"/>
          <p:cNvSpPr txBox="1"/>
          <p:nvPr>
            <p:ph type="title"/>
          </p:nvPr>
        </p:nvSpPr>
        <p:spPr>
          <a:xfrm rot="-5400000">
            <a:off x="-3162659" y="3162660"/>
            <a:ext cx="6790413" cy="465094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lang="en-GB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Desafio ASS 2022/2023</a:t>
            </a:r>
            <a:r>
              <a:rPr b="1" lang="en-GB" sz="2800">
                <a:solidFill>
                  <a:schemeClr val="lt1"/>
                </a:solidFill>
              </a:rPr>
              <a:t> </a:t>
            </a:r>
            <a:endParaRPr/>
          </a:p>
        </p:txBody>
      </p:sp>
      <p:sp>
        <p:nvSpPr>
          <p:cNvPr id="111" name="Google Shape;111;p3"/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“Receitas Sustentáveis</a:t>
            </a:r>
            <a:r>
              <a:rPr b="1" lang="en-GB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têm Tradição</a:t>
            </a:r>
            <a:r>
              <a:rPr b="1" i="0" lang="en-GB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pic>
        <p:nvPicPr>
          <p:cNvPr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1" y="67587"/>
            <a:ext cx="437194" cy="43343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/>
        </p:nvSpPr>
        <p:spPr>
          <a:xfrm>
            <a:off x="686595" y="1829766"/>
            <a:ext cx="9668700" cy="4802400"/>
          </a:xfrm>
          <a:prstGeom prst="rect">
            <a:avLst/>
          </a:prstGeom>
          <a:solidFill>
            <a:srgbClr val="C4E0B2"/>
          </a:solidFill>
          <a:ln cap="flat" cmpd="sng" w="603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3º) -  Lave o caranguejo, corte em pequenos pedaços e reserve 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4º) Rala o coco e adicione água quente para obter o leite de coco.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0700" y="4059325"/>
            <a:ext cx="2291125" cy="223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5">
            <a:alphaModFix/>
          </a:blip>
          <a:srcRect b="0" l="0" r="4607" t="0"/>
          <a:stretch/>
        </p:blipFill>
        <p:spPr>
          <a:xfrm>
            <a:off x="7808250" y="2133333"/>
            <a:ext cx="2291125" cy="1845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rgbClr val="385623">
              <a:alpha val="8627"/>
            </a:srgbClr>
          </a:solidFill>
          <a:ln cap="flat" cmpd="sng" w="57150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GB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PROCEDIMENTOS: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 txBox="1"/>
          <p:nvPr>
            <p:ph type="title"/>
          </p:nvPr>
        </p:nvSpPr>
        <p:spPr>
          <a:xfrm rot="-5400000">
            <a:off x="-3162659" y="3162660"/>
            <a:ext cx="6790413" cy="465094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lang="en-GB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Desafio ASS 2022/2023</a:t>
            </a:r>
            <a:r>
              <a:rPr b="1" lang="en-GB" sz="2800">
                <a:solidFill>
                  <a:schemeClr val="lt1"/>
                </a:solidFill>
              </a:rPr>
              <a:t> </a:t>
            </a:r>
            <a:endParaRPr/>
          </a:p>
        </p:txBody>
      </p:sp>
      <p:sp>
        <p:nvSpPr>
          <p:cNvPr id="122" name="Google Shape;122;p4"/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</a:pPr>
            <a:r>
              <a:rPr b="1" i="0" lang="en-GB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“Receitas Sustentáveis</a:t>
            </a:r>
            <a:r>
              <a:rPr b="1" lang="en-GB"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têm Tradição</a:t>
            </a:r>
            <a:r>
              <a:rPr b="1" i="0" lang="en-GB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1" y="67587"/>
            <a:ext cx="437194" cy="43343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4"/>
          <p:cNvSpPr txBox="1"/>
          <p:nvPr/>
        </p:nvSpPr>
        <p:spPr>
          <a:xfrm>
            <a:off x="686595" y="1829766"/>
            <a:ext cx="9668700" cy="5356500"/>
          </a:xfrm>
          <a:prstGeom prst="rect">
            <a:avLst/>
          </a:prstGeom>
          <a:solidFill>
            <a:srgbClr val="C4E0B2"/>
          </a:solidFill>
          <a:ln cap="flat" cmpd="sng" w="60325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5º) - Depois de ter tudo pronto, coloque a cebola e o tomate no tacho com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folha de Mandioca, com o sal e mexa, adicione o leite de coco 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o amendoim pilado deixe ferver por 3 min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6º)  - Coloque por fim o caranguejo deixe cozer durante 10 min e sirva.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b="0" i="0" lang="en-GB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https://alimentacaosaudavelesustentavel.abae.pt/desafios-2022-2023/receitas-sustentaveis/</a:t>
            </a:r>
            <a:endParaRPr b="0" i="0" sz="1400" u="none" cap="none" strike="noStrike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6" name="Google Shape;126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49175" y="2021737"/>
            <a:ext cx="1545350" cy="2746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09675" y="3248702"/>
            <a:ext cx="1545350" cy="2518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955025" y="4768663"/>
            <a:ext cx="1387725" cy="2356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2023-02-27T10:13:03Z</dcterms:created>
  <dc:creator>Office1</dc:creator>
</cp:coreProperties>
</file>