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1188" r:id="rId5"/>
    <p:sldId id="1189" r:id="rId6"/>
    <p:sldId id="1191" r:id="rId7"/>
    <p:sldId id="1192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16B52D-A085-4E8A-A198-1C321102DA4F}" v="49" dt="2023-05-23T16:46:04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831668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Sopa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Tomate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674917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Bacalhau/ Carne Frita/ Ovo;</a:t>
            </a:r>
            <a:endParaRPr lang="pt-PT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PT" dirty="0"/>
              <a:t>Tomate;</a:t>
            </a:r>
            <a:endParaRPr lang="pt-PT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r>
              <a:rPr lang="pt-PT" dirty="0"/>
              <a:t>Cebola;</a:t>
            </a:r>
            <a:endParaRPr lang="pt-PT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r>
              <a:rPr lang="pt-PT" dirty="0"/>
              <a:t>Alho;</a:t>
            </a:r>
            <a:endParaRPr lang="pt-PT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r>
              <a:rPr lang="pt-PT" dirty="0"/>
              <a:t>Hortelã;</a:t>
            </a:r>
            <a:endParaRPr lang="pt-PT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r>
              <a:rPr lang="pt-PT" dirty="0"/>
              <a:t>Pimento;</a:t>
            </a:r>
            <a:endParaRPr lang="pt-PT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r>
              <a:rPr lang="pt-PT" dirty="0"/>
              <a:t>Pão;</a:t>
            </a:r>
            <a:endParaRPr lang="pt-PT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r>
              <a:rPr lang="pt-PT" dirty="0"/>
              <a:t>Azeitonas.</a:t>
            </a:r>
            <a:endParaRPr lang="pt-PT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E8C7DBC-8456-4219-AC53-63EB12987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9" t="18824" r="27620" b="18171"/>
          <a:stretch/>
        </p:blipFill>
        <p:spPr bwMode="auto">
          <a:xfrm>
            <a:off x="4969565" y="2104060"/>
            <a:ext cx="4859115" cy="321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0288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r>
              <a:rPr lang="pt-PT" dirty="0"/>
              <a:t>1º) Fazer um refogado de cebola e alho;  </a:t>
            </a:r>
            <a:endParaRPr lang="pt-PT" dirty="0">
              <a:cs typeface="Calibri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Juntar tomate e água do bacalhau;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788146-DF1A-4DE0-88E5-CA5FF7FCE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t="18307" r="21678"/>
          <a:stretch/>
        </p:blipFill>
        <p:spPr bwMode="auto">
          <a:xfrm>
            <a:off x="7368209" y="1982352"/>
            <a:ext cx="2653222" cy="19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B32D040-79D3-42C5-A323-6F788663E36D}"/>
              </a:ext>
            </a:extLst>
          </p:cNvPr>
          <p:cNvGrpSpPr/>
          <p:nvPr/>
        </p:nvGrpSpPr>
        <p:grpSpPr>
          <a:xfrm>
            <a:off x="6480312" y="4353457"/>
            <a:ext cx="3702659" cy="1794313"/>
            <a:chOff x="6652590" y="4319381"/>
            <a:chExt cx="3702659" cy="179431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97BEFB8-35DE-47F7-B7F7-4DF44933B5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93" t="19278" r="17178" b="9519"/>
            <a:stretch/>
          </p:blipFill>
          <p:spPr bwMode="auto">
            <a:xfrm>
              <a:off x="6652590" y="4319381"/>
              <a:ext cx="2303215" cy="1794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68BE7B5-92D1-4DFC-AA89-F8A9FC3BCD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7" t="26771" r="32598" b="5800"/>
            <a:stretch/>
          </p:blipFill>
          <p:spPr bwMode="auto">
            <a:xfrm>
              <a:off x="8557039" y="4320208"/>
              <a:ext cx="1798210" cy="179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r>
              <a:rPr lang="pt-PT" dirty="0"/>
              <a:t>3º) Triturar tudo com uma trituradora;</a:t>
            </a:r>
            <a:endParaRPr lang="pt-PT" dirty="0">
              <a:cs typeface="Calibri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Juntar o bacalhau;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1FE396D2-525C-4A8E-B9F3-79B62EC5C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t="1839" b="4028"/>
          <a:stretch/>
        </p:blipFill>
        <p:spPr bwMode="auto">
          <a:xfrm>
            <a:off x="7629195" y="1908699"/>
            <a:ext cx="2279373" cy="225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73D6FE53-F2DF-4B22-88F8-73D9F2281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16504" r="12511" b="7131"/>
          <a:stretch/>
        </p:blipFill>
        <p:spPr bwMode="auto">
          <a:xfrm>
            <a:off x="7562933" y="4428288"/>
            <a:ext cx="2411896" cy="166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8699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r>
              <a:rPr lang="pt-PT" dirty="0"/>
              <a:t>5º) Colocar o pimento e a hortelã;</a:t>
            </a:r>
            <a:endParaRPr lang="pt-PT" dirty="0">
              <a:cs typeface="Calibri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Servir com pão e ovo, e azeitonas a acompanhar.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52588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E09FDE0-6A56-4175-8758-FDF6454D4DB6}"/>
              </a:ext>
            </a:extLst>
          </p:cNvPr>
          <p:cNvGrpSpPr/>
          <p:nvPr/>
        </p:nvGrpSpPr>
        <p:grpSpPr>
          <a:xfrm>
            <a:off x="6493322" y="2120753"/>
            <a:ext cx="3706795" cy="1743818"/>
            <a:chOff x="6056000" y="2178825"/>
            <a:chExt cx="3706795" cy="1743818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96EA0DBD-CF8E-4955-B084-2EF92CC6FB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4" r="23570"/>
            <a:stretch/>
          </p:blipFill>
          <p:spPr bwMode="auto">
            <a:xfrm>
              <a:off x="6056000" y="2178825"/>
              <a:ext cx="1573195" cy="1743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12EB2A95-6FB8-478E-9057-DE3131BF1A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92" t="24258" r="14280" b="8406"/>
            <a:stretch/>
          </p:blipFill>
          <p:spPr bwMode="auto">
            <a:xfrm>
              <a:off x="7629195" y="2178825"/>
              <a:ext cx="2133600" cy="1743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4">
            <a:extLst>
              <a:ext uri="{FF2B5EF4-FFF2-40B4-BE49-F238E27FC236}">
                <a16:creationId xmlns:a16="http://schemas.microsoft.com/office/drawing/2014/main" id="{C95EBC7B-603D-460C-81EA-D9CC5FC6A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9" t="18824" r="27620" b="18171"/>
          <a:stretch/>
        </p:blipFill>
        <p:spPr bwMode="auto">
          <a:xfrm>
            <a:off x="6665600" y="4159658"/>
            <a:ext cx="3260278" cy="215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978fccf1-22fe-4336-9901-605227d2b3a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39D5CCB15B414C908D991DC1E72FF1" ma:contentTypeVersion="10" ma:contentTypeDescription="Criar um novo documento." ma:contentTypeScope="" ma:versionID="a892fe128f0cace85d5b5962ff7c11a3">
  <xsd:schema xmlns:xsd="http://www.w3.org/2001/XMLSchema" xmlns:xs="http://www.w3.org/2001/XMLSchema" xmlns:p="http://schemas.microsoft.com/office/2006/metadata/properties" xmlns:ns2="978fccf1-22fe-4336-9901-605227d2b3a1" targetNamespace="http://schemas.microsoft.com/office/2006/metadata/properties" ma:root="true" ma:fieldsID="497d98bd3003423e8019873ed9b8fe28" ns2:_="">
    <xsd:import namespace="978fccf1-22fe-4336-9901-605227d2b3a1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fccf1-22fe-4336-9901-605227d2b3a1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A6B491-8579-4FAA-8299-F7BC2A08A643}">
  <ds:schemaRefs>
    <ds:schemaRef ds:uri="http://schemas.microsoft.com/office/2006/metadata/properties"/>
    <ds:schemaRef ds:uri="http://schemas.microsoft.com/office/infopath/2007/PartnerControls"/>
    <ds:schemaRef ds:uri="978fccf1-22fe-4336-9901-605227d2b3a1"/>
  </ds:schemaRefs>
</ds:datastoreItem>
</file>

<file path=customXml/itemProps2.xml><?xml version="1.0" encoding="utf-8"?>
<ds:datastoreItem xmlns:ds="http://schemas.openxmlformats.org/officeDocument/2006/customXml" ds:itemID="{EEB8276F-5D7D-4F18-9607-1C88228DD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8fccf1-22fe-4336-9901-605227d2b3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3EC849-A091-4961-8058-B63874E225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170</Words>
  <Application>Microsoft Office PowerPoint</Application>
  <PresentationFormat>Ecrã Panorâmico</PresentationFormat>
  <Paragraphs>72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Desafio ASS 2022/2023 </vt:lpstr>
      <vt:lpstr>Desafio ASS 2022/2023 </vt:lpstr>
      <vt:lpstr>Desafio ASS 2022/2023 </vt:lpstr>
      <vt:lpstr>Desafio ASS 2022/2023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BARBARA RODRIGUES</cp:lastModifiedBy>
  <cp:revision>21</cp:revision>
  <dcterms:created xsi:type="dcterms:W3CDTF">2023-02-27T10:13:03Z</dcterms:created>
  <dcterms:modified xsi:type="dcterms:W3CDTF">2023-05-29T15:17:26Z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0x0101003D39D5CCB15B414C908D991DC1E72FF1</vt:lpwstr>
  </property>
</Properties>
</file>