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4" r:id="rId4"/>
    <p:sldId id="1195" r:id="rId5"/>
    <p:sldId id="1196" r:id="rId6"/>
    <p:sldId id="1197" r:id="rId7"/>
    <p:sldId id="1198" r:id="rId8"/>
    <p:sldId id="1199" r:id="rId9"/>
    <p:sldId id="1200" r:id="rId10"/>
    <p:sldId id="1201" r:id="rId11"/>
    <p:sldId id="1202" r:id="rId12"/>
    <p:sldId id="1203" r:id="rId13"/>
    <p:sldId id="1204" r:id="rId14"/>
    <p:sldId id="1205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Papas de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Xerém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500g de farinha de milho;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3l de água 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Sal </a:t>
            </a:r>
            <a:r>
              <a:rPr lang="pt-PT" dirty="0" err="1" smtClean="0"/>
              <a:t>q.b</a:t>
            </a:r>
            <a:r>
              <a:rPr lang="pt-PT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150g de bacon;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50g de banha de porco;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Coentros q.b.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26133" r="66892" b="18134"/>
          <a:stretch/>
        </p:blipFill>
        <p:spPr>
          <a:xfrm>
            <a:off x="6256776" y="2255555"/>
            <a:ext cx="3792012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721328" y="2256013"/>
            <a:ext cx="6360666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9</a:t>
            </a:r>
            <a:r>
              <a:rPr lang="pt-PT" sz="4800" dirty="0" smtClean="0"/>
              <a:t>º</a:t>
            </a:r>
            <a:r>
              <a:rPr lang="pt-PT" sz="4800" dirty="0"/>
              <a:t>) </a:t>
            </a:r>
            <a:r>
              <a:rPr lang="pt-PT" sz="4800" dirty="0" smtClean="0"/>
              <a:t>Esperar que a farinha engrosse ao mesmo tempo que se vai mexendo para que não agarre ao fundo. 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28" y="2088318"/>
            <a:ext cx="3031236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6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977562" y="3152248"/>
            <a:ext cx="636066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/>
              <a:t>10º</a:t>
            </a:r>
            <a:r>
              <a:rPr lang="pt-PT" sz="4800" dirty="0"/>
              <a:t>) </a:t>
            </a:r>
            <a:r>
              <a:rPr lang="pt-PT" sz="4800" dirty="0" smtClean="0"/>
              <a:t>Passados entre 40 a 45min o Xerém estará crescido e cozido. 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2005417"/>
            <a:ext cx="3451490" cy="46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2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724155" y="2598713"/>
            <a:ext cx="5234705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/>
              <a:t>11º</a:t>
            </a:r>
            <a:r>
              <a:rPr lang="pt-PT" sz="4800" dirty="0"/>
              <a:t>) </a:t>
            </a:r>
            <a:r>
              <a:rPr lang="pt-PT" sz="4800" dirty="0" smtClean="0"/>
              <a:t>Juntar o bacon que foi cozinhado no inicio, e envolver bem. 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035319"/>
            <a:ext cx="5568472" cy="41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1350734" y="3095623"/>
            <a:ext cx="5234705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/>
              <a:t>12º) Preparar e juntar os coentros. Envolver bem. 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1921080"/>
            <a:ext cx="3493058" cy="465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2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851187" y="2531908"/>
            <a:ext cx="5234705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/>
              <a:t>13º) Servir o Xerém bem quente, enquanto está liquido. 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98736"/>
            <a:ext cx="5221000" cy="39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3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714221" y="2799261"/>
            <a:ext cx="4481798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sz="4800"/>
              <a:t>1º) Colocar a banha de porco na panela 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19" y="2113271"/>
            <a:ext cx="5159230" cy="3867034"/>
          </a:xfrm>
          <a:prstGeom prst="rect">
            <a:avLst/>
          </a:prstGeom>
        </p:spPr>
      </p:pic>
      <p:sp>
        <p:nvSpPr>
          <p:cNvPr id="5" name="Sorriso 4"/>
          <p:cNvSpPr/>
          <p:nvPr/>
        </p:nvSpPr>
        <p:spPr>
          <a:xfrm>
            <a:off x="9893808" y="2113271"/>
            <a:ext cx="461441" cy="4104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1337068" y="2942290"/>
            <a:ext cx="6070627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sz="4800" dirty="0" smtClean="0"/>
              <a:t>2º</a:t>
            </a:r>
            <a:r>
              <a:rPr lang="pt-PT" sz="4800" dirty="0"/>
              <a:t>) </a:t>
            </a:r>
            <a:r>
              <a:rPr lang="pt-PT" sz="4800" dirty="0" smtClean="0"/>
              <a:t>Colocar o bacon na panela com a banha de porco.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1938931"/>
            <a:ext cx="3595087" cy="4793449"/>
          </a:xfrm>
          <a:prstGeom prst="rect">
            <a:avLst/>
          </a:prstGeom>
        </p:spPr>
      </p:pic>
      <p:sp>
        <p:nvSpPr>
          <p:cNvPr id="12" name="Sorriso 11"/>
          <p:cNvSpPr/>
          <p:nvPr/>
        </p:nvSpPr>
        <p:spPr>
          <a:xfrm>
            <a:off x="9196017" y="2376952"/>
            <a:ext cx="461441" cy="4104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orriso 12"/>
          <p:cNvSpPr/>
          <p:nvPr/>
        </p:nvSpPr>
        <p:spPr>
          <a:xfrm>
            <a:off x="10762839" y="2183840"/>
            <a:ext cx="461441" cy="4104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orriso 13"/>
          <p:cNvSpPr/>
          <p:nvPr/>
        </p:nvSpPr>
        <p:spPr>
          <a:xfrm>
            <a:off x="9179538" y="4829263"/>
            <a:ext cx="461441" cy="4104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orriso 14"/>
          <p:cNvSpPr/>
          <p:nvPr/>
        </p:nvSpPr>
        <p:spPr>
          <a:xfrm>
            <a:off x="10647479" y="3942726"/>
            <a:ext cx="230720" cy="1794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orriso 15"/>
          <p:cNvSpPr/>
          <p:nvPr/>
        </p:nvSpPr>
        <p:spPr>
          <a:xfrm>
            <a:off x="10704814" y="5470620"/>
            <a:ext cx="311314" cy="2662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856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797345" y="2643157"/>
            <a:ext cx="4951203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sz="4800" dirty="0"/>
              <a:t>3</a:t>
            </a:r>
            <a:r>
              <a:rPr lang="pt-PT" sz="4800" dirty="0" smtClean="0"/>
              <a:t>º</a:t>
            </a:r>
            <a:r>
              <a:rPr lang="pt-PT" sz="4800" dirty="0"/>
              <a:t>) </a:t>
            </a:r>
            <a:r>
              <a:rPr lang="pt-PT" sz="4800" dirty="0" smtClean="0"/>
              <a:t>Fritar o bacon, em pedaços na banha de porco e reservar.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98" y="1908699"/>
            <a:ext cx="5989096" cy="44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3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2256013"/>
            <a:ext cx="5621743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/>
              <a:t>4º</a:t>
            </a:r>
            <a:r>
              <a:rPr lang="pt-PT" sz="4800" dirty="0"/>
              <a:t>) </a:t>
            </a:r>
            <a:r>
              <a:rPr lang="pt-PT" sz="4800" dirty="0" smtClean="0"/>
              <a:t>Colocar metade da quantidade de água, em temperatura ambiente na panela. 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4" y="2167275"/>
            <a:ext cx="5129559" cy="3844794"/>
          </a:xfrm>
          <a:prstGeom prst="rect">
            <a:avLst/>
          </a:prstGeom>
        </p:spPr>
      </p:pic>
      <p:sp>
        <p:nvSpPr>
          <p:cNvPr id="12" name="Sorriso 11"/>
          <p:cNvSpPr/>
          <p:nvPr/>
        </p:nvSpPr>
        <p:spPr>
          <a:xfrm>
            <a:off x="8138160" y="2984733"/>
            <a:ext cx="461441" cy="4104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orriso 12"/>
          <p:cNvSpPr/>
          <p:nvPr/>
        </p:nvSpPr>
        <p:spPr>
          <a:xfrm>
            <a:off x="10132363" y="2906340"/>
            <a:ext cx="461441" cy="4104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60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2256013"/>
            <a:ext cx="5621743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5</a:t>
            </a:r>
            <a:r>
              <a:rPr lang="pt-PT" sz="4800" dirty="0" smtClean="0"/>
              <a:t>º</a:t>
            </a:r>
            <a:r>
              <a:rPr lang="pt-PT" sz="4800" dirty="0"/>
              <a:t>) </a:t>
            </a:r>
            <a:r>
              <a:rPr lang="pt-PT" sz="4800" dirty="0" smtClean="0"/>
              <a:t>Colocar a outra metade da quantidade de água, mas desta vez quente. 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38" y="2065088"/>
            <a:ext cx="5489038" cy="41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4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2598712"/>
            <a:ext cx="5621743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/>
              <a:t>6º</a:t>
            </a:r>
            <a:r>
              <a:rPr lang="pt-PT" sz="4800" dirty="0"/>
              <a:t>) </a:t>
            </a:r>
            <a:r>
              <a:rPr lang="pt-PT" sz="4800" dirty="0" smtClean="0"/>
              <a:t>Juntar sal em quantidade suficiente para deixar a água ligeiramente salgada. 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38" y="2083295"/>
            <a:ext cx="5440456" cy="4077823"/>
          </a:xfrm>
          <a:prstGeom prst="rect">
            <a:avLst/>
          </a:prstGeom>
        </p:spPr>
      </p:pic>
      <p:sp>
        <p:nvSpPr>
          <p:cNvPr id="12" name="Sorriso 11"/>
          <p:cNvSpPr/>
          <p:nvPr/>
        </p:nvSpPr>
        <p:spPr>
          <a:xfrm>
            <a:off x="8154661" y="2711507"/>
            <a:ext cx="733307" cy="54577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orriso 12"/>
          <p:cNvSpPr/>
          <p:nvPr/>
        </p:nvSpPr>
        <p:spPr>
          <a:xfrm>
            <a:off x="10603963" y="2551136"/>
            <a:ext cx="754049" cy="77623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19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1236273" y="2792268"/>
            <a:ext cx="5621743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7</a:t>
            </a:r>
            <a:r>
              <a:rPr lang="pt-PT" sz="4800" dirty="0" smtClean="0"/>
              <a:t>º</a:t>
            </a:r>
            <a:r>
              <a:rPr lang="pt-PT" sz="4800" dirty="0"/>
              <a:t>) </a:t>
            </a:r>
            <a:r>
              <a:rPr lang="pt-PT" sz="4800" dirty="0" smtClean="0"/>
              <a:t>Juntar a farinha de milho aos poucos. Ao mesmo tempo que se vai mexendo. 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1841112"/>
            <a:ext cx="3711976" cy="4949301"/>
          </a:xfrm>
          <a:prstGeom prst="rect">
            <a:avLst/>
          </a:prstGeom>
        </p:spPr>
      </p:pic>
      <p:sp>
        <p:nvSpPr>
          <p:cNvPr id="12" name="Sorriso 11"/>
          <p:cNvSpPr/>
          <p:nvPr/>
        </p:nvSpPr>
        <p:spPr>
          <a:xfrm>
            <a:off x="8359425" y="2236406"/>
            <a:ext cx="276752" cy="26773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orriso 12"/>
          <p:cNvSpPr/>
          <p:nvPr/>
        </p:nvSpPr>
        <p:spPr>
          <a:xfrm>
            <a:off x="10849676" y="2460392"/>
            <a:ext cx="276752" cy="26773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orriso 13"/>
          <p:cNvSpPr/>
          <p:nvPr/>
        </p:nvSpPr>
        <p:spPr>
          <a:xfrm>
            <a:off x="8359425" y="3864590"/>
            <a:ext cx="276752" cy="26773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orriso 14"/>
          <p:cNvSpPr/>
          <p:nvPr/>
        </p:nvSpPr>
        <p:spPr>
          <a:xfrm>
            <a:off x="9778955" y="3846302"/>
            <a:ext cx="276752" cy="26773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orriso 15"/>
          <p:cNvSpPr/>
          <p:nvPr/>
        </p:nvSpPr>
        <p:spPr>
          <a:xfrm>
            <a:off x="10944523" y="3864590"/>
            <a:ext cx="276752" cy="26773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orriso 17"/>
          <p:cNvSpPr/>
          <p:nvPr/>
        </p:nvSpPr>
        <p:spPr>
          <a:xfrm>
            <a:off x="8359425" y="5599535"/>
            <a:ext cx="276752" cy="26773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orriso 18"/>
          <p:cNvSpPr/>
          <p:nvPr/>
        </p:nvSpPr>
        <p:spPr>
          <a:xfrm>
            <a:off x="9640579" y="5589421"/>
            <a:ext cx="276752" cy="26773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Sorriso 19"/>
          <p:cNvSpPr/>
          <p:nvPr/>
        </p:nvSpPr>
        <p:spPr>
          <a:xfrm>
            <a:off x="10854892" y="5705390"/>
            <a:ext cx="276752" cy="26773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9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805475" y="2982146"/>
            <a:ext cx="514521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/>
              <a:t>8º</a:t>
            </a:r>
            <a:r>
              <a:rPr lang="pt-PT" sz="4800" dirty="0"/>
              <a:t>) </a:t>
            </a:r>
            <a:r>
              <a:rPr lang="pt-PT" sz="4800" dirty="0" smtClean="0"/>
              <a:t>Mexer aos poucos para que não ganhe grumos. </a:t>
            </a:r>
            <a:endParaRPr lang="pt-PT" sz="4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2027633"/>
            <a:ext cx="5626608" cy="4217351"/>
          </a:xfrm>
          <a:prstGeom prst="rect">
            <a:avLst/>
          </a:prstGeom>
        </p:spPr>
      </p:pic>
      <p:sp>
        <p:nvSpPr>
          <p:cNvPr id="12" name="Sorriso 11"/>
          <p:cNvSpPr/>
          <p:nvPr/>
        </p:nvSpPr>
        <p:spPr>
          <a:xfrm>
            <a:off x="9049512" y="2763050"/>
            <a:ext cx="478536" cy="4381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orriso 12"/>
          <p:cNvSpPr/>
          <p:nvPr/>
        </p:nvSpPr>
        <p:spPr>
          <a:xfrm>
            <a:off x="7329465" y="3116949"/>
            <a:ext cx="478536" cy="4381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orriso 13"/>
          <p:cNvSpPr/>
          <p:nvPr/>
        </p:nvSpPr>
        <p:spPr>
          <a:xfrm>
            <a:off x="10769559" y="2678758"/>
            <a:ext cx="478536" cy="4381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orriso 14"/>
          <p:cNvSpPr/>
          <p:nvPr/>
        </p:nvSpPr>
        <p:spPr>
          <a:xfrm>
            <a:off x="8375904" y="4970840"/>
            <a:ext cx="368214" cy="2526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Sorriso 15"/>
          <p:cNvSpPr/>
          <p:nvPr/>
        </p:nvSpPr>
        <p:spPr>
          <a:xfrm>
            <a:off x="6978563" y="5104935"/>
            <a:ext cx="361092" cy="1855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orriso 17"/>
          <p:cNvSpPr/>
          <p:nvPr/>
        </p:nvSpPr>
        <p:spPr>
          <a:xfrm>
            <a:off x="9746881" y="4934986"/>
            <a:ext cx="331616" cy="28851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orriso 18"/>
          <p:cNvSpPr/>
          <p:nvPr/>
        </p:nvSpPr>
        <p:spPr>
          <a:xfrm>
            <a:off x="11214330" y="5107518"/>
            <a:ext cx="404579" cy="31963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43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522</Words>
  <Application>Microsoft Office PowerPoint</Application>
  <PresentationFormat>Ecrã Panorâmico</PresentationFormat>
  <Paragraphs>173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adriana santos</cp:lastModifiedBy>
  <cp:revision>6</cp:revision>
  <dcterms:created xsi:type="dcterms:W3CDTF">2023-02-27T10:13:03Z</dcterms:created>
  <dcterms:modified xsi:type="dcterms:W3CDTF">2023-05-31T20:11:33Z</dcterms:modified>
</cp:coreProperties>
</file>