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88" r:id="rId2"/>
    <p:sldId id="1189" r:id="rId3"/>
    <p:sldId id="1191" r:id="rId4"/>
    <p:sldId id="1192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-53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DF26165-1E18-4B17-FEFD-848B5CD75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A696A831-8CEB-1D43-DC2D-8CEEEBB68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28B36003-54C7-4CFB-634F-DE234CC4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17-05-2023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FCA8F8E0-DAC0-B0FB-DAF2-F7194956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BAFC390B-21A3-EB93-E6D7-A4A5F114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7108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579CC68-62D9-F860-6138-39C47B40C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xmlns="" id="{9148357D-45E0-0CAD-C1E2-278288BF6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DC418DB9-19E0-1347-7879-3C9D3796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17-05-2023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80E75C0E-B89D-2FAC-CE4A-D63A2747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A9336A7F-FCF3-E202-999C-6876E8E1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74143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3E277BC9-FC1D-09E1-CA78-192577155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xmlns="" id="{A330C3F2-FA01-BFD9-5066-1BF1AC178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36522744-3CE4-D021-4CB8-75536197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17-05-2023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4C3F5B31-2E7E-E1B0-55D8-B5203A4B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7B05BEF5-4FEA-145C-8BB9-C1ACFA99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21794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D407F01-F726-BA9E-88FA-87CC0513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59D9774A-BEC0-3CD4-542E-E6BA41A3C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D833A447-6C80-7E25-B806-6C99E827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17-05-2023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BAB55647-1526-D447-F03B-94B824C7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2FEC5440-476A-686C-C549-E0D39A9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47676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A190762-CB1F-A95B-6F98-0E8A09F3E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xmlns="" id="{7FF22BBC-ED11-0220-8255-0D64A7D78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EDAEC8C2-EB57-D72D-E1B5-1F38495B2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17-05-2023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C30E16B7-867A-F17F-0A7E-624D2538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E8C1792D-81B0-BC88-8586-1947DCDF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16839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43D7820-8674-57BD-A83C-A96167C82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FD280E7E-FD25-442F-61AD-E9C852DC0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xmlns="" id="{53873DAD-2503-3DF1-EF07-B4F4739E8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xmlns="" id="{F7B52DDF-F60D-C5A8-18B2-DCF6514D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17-05-2023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xmlns="" id="{00799CB3-E490-FC7D-3451-57A6101C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xmlns="" id="{C97E31EC-AEA0-A6F6-6957-634E849E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2709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9038457-1059-1835-6D9B-A10F64FE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xmlns="" id="{4FA122B5-5E8E-A83A-2CA1-09103DFDD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xmlns="" id="{539FF231-0BC4-0845-20CA-741EB21AB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xmlns="" id="{C53DCFA1-BBE9-1F7B-AE0B-90B3D146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xmlns="" id="{90962913-CBC3-F64F-77C1-41121C6DE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xmlns="" id="{9ACD432B-BDE9-86BF-1A60-2FCC0631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17-05-2023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xmlns="" id="{63A76A14-BA5B-6D51-EFA8-6D28AFF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xmlns="" id="{66A2C3D7-182A-EB6F-5BF5-2320C7C0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57097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E272911-F6EC-74F2-04C6-F4378196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xmlns="" id="{05C2E833-31EB-D9B8-AA3B-142EEC06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17-05-2023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xmlns="" id="{FEF9E0D4-F993-2527-5F20-9258D82D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xmlns="" id="{744E2744-8233-3840-6350-99A71119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13160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xmlns="" id="{AA213ED2-2B5D-6C11-E1EF-FC3AB259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17-05-2023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xmlns="" id="{4B0276F1-FF58-FA52-E5DE-DCCCD1EA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xmlns="" id="{C460F91B-E5ED-A042-A5D6-50BB8BDE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407170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1797CD3-F935-840F-040C-90D4F39B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xmlns="" id="{5499366F-1E29-634B-05D0-F9821573D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xmlns="" id="{E3F6556B-6D0B-246C-2859-42B3766FC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xmlns="" id="{B933AB06-42BB-4A12-B31A-8CE7F46B5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17-05-2023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xmlns="" id="{509EE807-BF45-3715-526B-1F1206E6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xmlns="" id="{A983A9FB-4F00-216D-21E1-6D1CCCAF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140133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8836A3C-EAD4-7A47-F7E8-A78B8E0B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xmlns="" id="{EB8D06B2-5979-5415-30FD-62F754C0D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xmlns="" id="{595E3C8F-7521-49CC-955D-23044333B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xmlns="" id="{D171543B-D629-9D1B-3126-2F81F3D6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pPr/>
              <a:t>17-05-2023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xmlns="" id="{6FFB1A09-F49F-F24F-C3DA-077F749A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xmlns="" id="{CD3BDB32-204F-9A7D-5D28-2A4AD069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224479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xmlns="" id="{366B22D4-619A-606A-96AA-F2FE5593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xmlns="" id="{57B6DD22-9819-6075-6BFA-06300FE6E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xmlns="" id="{CF01BDA5-C48A-9CD0-94FB-BB9ADF90F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234A-1678-4A81-9E48-B951248B38F4}" type="datetimeFigureOut">
              <a:rPr lang="pt-PT" smtClean="0"/>
              <a:pPr/>
              <a:t>17-05-2023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xmlns="" id="{9D9311F8-E3AD-E174-1872-A34A5CB87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xmlns="" id="{BAC44E2B-0BB7-E7CE-38ED-4FBAC3103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159E-51E7-4FDD-856C-3DA06D01529F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xmlns="" val="320759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xmlns="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TÍTULO DA </a:t>
            </a: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RECEITA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: 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Sopa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 de 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Beldroegas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xmlns="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xmlns="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xmlns="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247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INGREDIENTES:</a:t>
            </a:r>
          </a:p>
          <a:p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 smtClean="0"/>
              <a:t>2 cabeças de alho</a:t>
            </a:r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 smtClean="0"/>
              <a:t>Azeite </a:t>
            </a:r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 smtClean="0"/>
              <a:t>Batatas </a:t>
            </a:r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 smtClean="0"/>
              <a:t>Pimentão doce em pó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Beldroegas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Sal 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Queijo de cabra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Ovos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1026" name="Picture 2" descr="\\MYCLOUD-03NDH2\Public\Ano letivo 2022_2023\Eco-Escolas\Receitas\344800729_1620581841795754_2328597183637054154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33257" y="2035628"/>
            <a:ext cx="4800000" cy="3600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96556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xmlns="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xmlns="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xmlns="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xmlns="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1º) </a:t>
            </a:r>
            <a:r>
              <a:rPr lang="pt-PT" dirty="0" smtClean="0"/>
              <a:t>Vamos à horta colher as beldroegas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2º) </a:t>
            </a:r>
            <a:r>
              <a:rPr lang="pt-PT" dirty="0" smtClean="0"/>
              <a:t>E apanhar as batatas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1026" name="Picture 2" descr="\\MYCLOUD-03NDH2\Public\Ano letivo 2022_2023\Eco-Escolas\Receitas\343238209_205893615556626_1701658865173883422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53939" y="4001844"/>
            <a:ext cx="2336326" cy="1752245"/>
          </a:xfrm>
          <a:prstGeom prst="rect">
            <a:avLst/>
          </a:prstGeom>
          <a:noFill/>
        </p:spPr>
      </p:pic>
      <p:pic>
        <p:nvPicPr>
          <p:cNvPr id="1027" name="Picture 3" descr="\\MYCLOUD-03NDH2\Public\Ano letivo 2022_2023\Eco-Escolas\Receitas\343266584_9268880313183297_571774108029797718_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38571" y="2162288"/>
            <a:ext cx="2333768" cy="1750326"/>
          </a:xfrm>
          <a:prstGeom prst="rect">
            <a:avLst/>
          </a:prstGeom>
          <a:noFill/>
        </p:spPr>
      </p:pic>
      <p:pic>
        <p:nvPicPr>
          <p:cNvPr id="1028" name="Picture 4" descr="\\MYCLOUD-03NDH2\Public\Ano letivo 2022_2023\Eco-Escolas\Receitas\342965935_2120770401449807_3837117138904645964_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45762" y="2721025"/>
            <a:ext cx="1628375" cy="217116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64735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xmlns="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xmlns="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xmlns="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xmlns="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247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3º) </a:t>
            </a:r>
            <a:r>
              <a:rPr lang="pt-PT" dirty="0" smtClean="0"/>
              <a:t>Lavam-se as cabeças dos alhos e as </a:t>
            </a:r>
          </a:p>
          <a:p>
            <a:r>
              <a:rPr lang="pt-PT" dirty="0" smtClean="0"/>
              <a:t>beldroegas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 smtClean="0"/>
              <a:t>4º)Descascam-se e lavam-se as batatas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pic>
        <p:nvPicPr>
          <p:cNvPr id="2050" name="Picture 2" descr="\\MYCLOUD-03NDH2\Public\Ano letivo 2022_2023\Eco-Escolas\Receitas\342989335_628983365803035_3236197189397593956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5911713" y="1839557"/>
            <a:ext cx="1650915" cy="2201220"/>
          </a:xfrm>
          <a:prstGeom prst="rect">
            <a:avLst/>
          </a:prstGeom>
          <a:noFill/>
        </p:spPr>
      </p:pic>
      <p:pic>
        <p:nvPicPr>
          <p:cNvPr id="2051" name="Picture 3" descr="\\MYCLOUD-03NDH2\Public\Ano letivo 2022_2023\Eco-Escolas\Receitas\342906634_223043633761596_4451817265160289529_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37176" y="2764716"/>
            <a:ext cx="1612262" cy="2149683"/>
          </a:xfrm>
          <a:prstGeom prst="rect">
            <a:avLst/>
          </a:prstGeom>
          <a:noFill/>
        </p:spPr>
      </p:pic>
      <p:pic>
        <p:nvPicPr>
          <p:cNvPr id="2052" name="Picture 4" descr="\\MYCLOUD-03NDH2\Public\Ano letivo 2022_2023\Eco-Escolas\Receitas\343542014_931304231480472_56626566025521881_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8433" y="3966910"/>
            <a:ext cx="1356617" cy="18088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80411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:a16="http://schemas.microsoft.com/office/drawing/2014/main" xmlns="" id="{CAE04E8A-5A88-4967-B267-36721712E141}"/>
              </a:ext>
            </a:extLst>
          </p:cNvPr>
          <p:cNvSpPr/>
          <p:nvPr/>
        </p:nvSpPr>
        <p:spPr>
          <a:xfrm>
            <a:off x="708111" y="909902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:a16="http://schemas.microsoft.com/office/drawing/2014/main" xmlns="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2022/2023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xmlns="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:a16="http://schemas.microsoft.com/office/drawing/2014/main" xmlns="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8A6911A1-2578-A99F-6FE0-C6CC27FDABB2}"/>
              </a:ext>
            </a:extLst>
          </p:cNvPr>
          <p:cNvSpPr txBox="1"/>
          <p:nvPr/>
        </p:nvSpPr>
        <p:spPr>
          <a:xfrm>
            <a:off x="718868" y="1829766"/>
            <a:ext cx="9668654" cy="50783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5º) </a:t>
            </a:r>
            <a:r>
              <a:rPr lang="pt-PT" dirty="0" smtClean="0"/>
              <a:t>Num tacho coloca-se o azeite e os alhos.</a:t>
            </a:r>
          </a:p>
          <a:p>
            <a:r>
              <a:rPr lang="pt-PT" dirty="0" smtClean="0"/>
              <a:t>De seguida, coloca-se a água e quando começar</a:t>
            </a:r>
          </a:p>
          <a:p>
            <a:r>
              <a:rPr lang="pt-PT" dirty="0" smtClean="0"/>
              <a:t>a ferver juntam-se as beldroegas, as batatas, sal,</a:t>
            </a:r>
          </a:p>
          <a:p>
            <a:r>
              <a:rPr lang="pt-PT" dirty="0" smtClean="0"/>
              <a:t>uma folha de louro e uma pitada de pimentão </a:t>
            </a:r>
          </a:p>
          <a:p>
            <a:r>
              <a:rPr lang="pt-PT" dirty="0" smtClean="0"/>
              <a:t>doce em pó. </a:t>
            </a:r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6º) </a:t>
            </a:r>
            <a:r>
              <a:rPr lang="pt-PT" dirty="0" smtClean="0"/>
              <a:t>Quando as beldroegas estiverem quase cozinhadas, </a:t>
            </a:r>
          </a:p>
          <a:p>
            <a:r>
              <a:rPr lang="pt-PT" dirty="0" smtClean="0"/>
              <a:t>colocam-se os ovos e o queijo partido em 4 (opcional).</a:t>
            </a:r>
          </a:p>
          <a:p>
            <a:endParaRPr lang="pt-PT" dirty="0" smtClean="0"/>
          </a:p>
          <a:p>
            <a:r>
              <a:rPr lang="pt-PT" dirty="0" smtClean="0"/>
              <a:t>7ª) Quando terminar de cozinhar podemos </a:t>
            </a:r>
          </a:p>
          <a:p>
            <a:r>
              <a:rPr lang="pt-PT" dirty="0" smtClean="0"/>
              <a:t>servir com sopas de pão. </a:t>
            </a:r>
          </a:p>
          <a:p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xmlns="" id="{EFA163D0-8416-66EA-8951-756333FE6DA5}"/>
              </a:ext>
            </a:extLst>
          </p:cNvPr>
          <p:cNvSpPr txBox="1"/>
          <p:nvPr/>
        </p:nvSpPr>
        <p:spPr>
          <a:xfrm>
            <a:off x="686595" y="6424603"/>
            <a:ext cx="694260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https://alimentacaosaudavelesustentavel.abae.pt/desafios-2022-2023/receitas-sustentaveis/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3075" name="Picture 3" descr="\\MYCLOUD-03NDH2\Public\Ano letivo 2022_2023\Eco-Escolas\Receitas\345468737_3473970786151919_320694395735444263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86570" y="2033195"/>
            <a:ext cx="1826548" cy="2435397"/>
          </a:xfrm>
          <a:prstGeom prst="rect">
            <a:avLst/>
          </a:prstGeom>
          <a:noFill/>
        </p:spPr>
      </p:pic>
      <p:pic>
        <p:nvPicPr>
          <p:cNvPr id="3076" name="Picture 4" descr="\\MYCLOUD-03NDH2\Public\Ano letivo 2022_2023\Eco-Escolas\Receitas\343552403_1001075837979173_8649631859603611118_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4776" y="3926541"/>
            <a:ext cx="1821428" cy="2428570"/>
          </a:xfrm>
          <a:prstGeom prst="rect">
            <a:avLst/>
          </a:prstGeom>
          <a:noFill/>
        </p:spPr>
      </p:pic>
      <p:pic>
        <p:nvPicPr>
          <p:cNvPr id="3074" name="Picture 2" descr="\\MYCLOUD-03NDH2\Public\Ano letivo 2022_2023\Eco-Escolas\Receitas\343646656_777863337265915_6987762939486450587_n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7377" y="1990164"/>
            <a:ext cx="1645751" cy="21943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17876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194</Words>
  <Application>Microsoft Office PowerPoint</Application>
  <PresentationFormat>Personalizados</PresentationFormat>
  <Paragraphs>72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5" baseType="lpstr">
      <vt:lpstr>Tema do Office</vt:lpstr>
      <vt:lpstr>Desafio ASS 2022/2023 </vt:lpstr>
      <vt:lpstr>Desafio ASS 2022/2023 </vt:lpstr>
      <vt:lpstr>Desafio ASS 2022/2023 </vt:lpstr>
      <vt:lpstr>Desafio ASS 2022/2023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 ASS 2022/2023</dc:title>
  <dc:creator>Office1</dc:creator>
  <cp:lastModifiedBy>user</cp:lastModifiedBy>
  <cp:revision>28</cp:revision>
  <dcterms:created xsi:type="dcterms:W3CDTF">2023-02-27T10:13:03Z</dcterms:created>
  <dcterms:modified xsi:type="dcterms:W3CDTF">2023-05-17T12:05:52Z</dcterms:modified>
</cp:coreProperties>
</file>