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Açorda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Feijão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r>
              <a:rPr lang="pt-PT" dirty="0"/>
              <a:t>- 3 cebola;</a:t>
            </a:r>
          </a:p>
          <a:p>
            <a:r>
              <a:rPr lang="pt-PT" dirty="0"/>
              <a:t>- 1 abóbora;</a:t>
            </a:r>
          </a:p>
          <a:p>
            <a:r>
              <a:rPr lang="pt-PT" dirty="0"/>
              <a:t>- 3 dentes de alho;</a:t>
            </a:r>
          </a:p>
          <a:p>
            <a:r>
              <a:rPr lang="pt-PT" dirty="0"/>
              <a:t>- 2 latas de feijão;</a:t>
            </a:r>
          </a:p>
          <a:p>
            <a:r>
              <a:rPr lang="pt-PT" dirty="0"/>
              <a:t>- 2 pães caseiros;</a:t>
            </a:r>
          </a:p>
          <a:p>
            <a:r>
              <a:rPr lang="pt-PT" dirty="0"/>
              <a:t>- 3 Batata doce;</a:t>
            </a:r>
          </a:p>
          <a:p>
            <a:r>
              <a:rPr lang="pt-PT" dirty="0"/>
              <a:t>- 5 Batata;</a:t>
            </a:r>
          </a:p>
          <a:p>
            <a:r>
              <a:rPr lang="pt-PT" dirty="0"/>
              <a:t>- Polpa de tomate Q.B</a:t>
            </a:r>
          </a:p>
          <a:p>
            <a:r>
              <a:rPr lang="pt-PT" dirty="0"/>
              <a:t>- Azeite Q.B;</a:t>
            </a:r>
          </a:p>
          <a:p>
            <a:r>
              <a:rPr lang="pt-PT" dirty="0"/>
              <a:t>- Sal Q.B;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4532BF-BEC8-B2E1-2B8F-AB7A316A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75" y="2286999"/>
            <a:ext cx="3570513" cy="34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1º) </a:t>
            </a:r>
            <a:r>
              <a:rPr lang="pt-PT" dirty="0"/>
              <a:t>Pique bem a cebola e refogue-a num pouco de azeite juntamente</a:t>
            </a:r>
          </a:p>
          <a:p>
            <a:r>
              <a:rPr lang="pt-PT" dirty="0"/>
              <a:t> com o alho;</a:t>
            </a:r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2º) </a:t>
            </a:r>
            <a:r>
              <a:rPr lang="pt-PT" dirty="0"/>
              <a:t>Quando a cebola estiver transparente junte a polpa de tomate</a:t>
            </a:r>
          </a:p>
          <a:p>
            <a:r>
              <a:rPr lang="pt-PT" dirty="0"/>
              <a:t> juntamente com água e deixe ferver;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A0E06B-9ABF-AAAB-3C1A-8FD1F7E32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2" y="1958509"/>
            <a:ext cx="1709530" cy="19977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10B78B1-9018-3438-B01A-75F9DDAB3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2" y="4006102"/>
            <a:ext cx="1709530" cy="22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3º) </a:t>
            </a:r>
            <a:r>
              <a:rPr lang="pt-PT" dirty="0"/>
              <a:t>Entretanto, descasque a batata doce, a batata e abóbora</a:t>
            </a:r>
          </a:p>
          <a:p>
            <a:r>
              <a:rPr lang="pt-PT" dirty="0"/>
              <a:t> e corte em cubos e passe por água abundante;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4º) </a:t>
            </a:r>
            <a:r>
              <a:rPr lang="pt-PT" dirty="0"/>
              <a:t>Junte a batata doce, a batata e a abóbora à panela com </a:t>
            </a:r>
          </a:p>
          <a:p>
            <a:r>
              <a:rPr lang="pt-PT" dirty="0"/>
              <a:t>a água a ferver e tempere com sal a seu gosto;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75047B-4449-A250-5192-6AEA04B77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00589"/>
            <a:ext cx="2449302" cy="18545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2DAFD8-1386-32D3-007E-2DEFD1042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136371"/>
            <a:ext cx="2449302" cy="16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5º) </a:t>
            </a:r>
            <a:r>
              <a:rPr lang="pt-PT" dirty="0"/>
              <a:t>Deixe ferver, quando os ingredientes estiverem cozidos, </a:t>
            </a:r>
          </a:p>
          <a:p>
            <a:r>
              <a:rPr lang="pt-PT" dirty="0"/>
              <a:t>desligue o lume;</a:t>
            </a:r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6º) </a:t>
            </a:r>
            <a:r>
              <a:rPr lang="pt-PT" dirty="0"/>
              <a:t>Entretanto corte o pão caseiro aos bocadinhos e deite no fundo</a:t>
            </a:r>
          </a:p>
          <a:p>
            <a:r>
              <a:rPr lang="pt-PT" dirty="0"/>
              <a:t> de um prato de sopa e distribua a sopa por cima;</a:t>
            </a:r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7º) </a:t>
            </a:r>
            <a:r>
              <a:rPr lang="pt-PT" dirty="0"/>
              <a:t>Disfrute!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DB9967-38B0-B2EB-C562-212ACEF6E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00588"/>
            <a:ext cx="2449302" cy="14773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E4F4B80-A9BF-7C59-0D46-FECA9C913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3952854"/>
            <a:ext cx="2449302" cy="16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302</Words>
  <Application>Microsoft Office PowerPoint</Application>
  <PresentationFormat>Ecrã Panorâmico</PresentationFormat>
  <Paragraphs>102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 </dc:title>
  <dc:creator>Office1</dc:creator>
  <cp:lastModifiedBy>Elisa Amaral</cp:lastModifiedBy>
  <cp:revision>3</cp:revision>
  <dcterms:created xsi:type="dcterms:W3CDTF">2023-02-27T10:13:03Z</dcterms:created>
  <dcterms:modified xsi:type="dcterms:W3CDTF">2023-06-26T10:06:11Z</dcterms:modified>
</cp:coreProperties>
</file>