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0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122362"/>
            <a:ext cx="88760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5230134"/>
            <a:ext cx="48768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32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70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1898" y="854169"/>
            <a:ext cx="2674301" cy="532279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854169"/>
            <a:ext cx="7886700" cy="532279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33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5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68862"/>
            <a:ext cx="9486900" cy="36796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5318974"/>
            <a:ext cx="9486900" cy="853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25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2168278"/>
            <a:ext cx="4702921" cy="41563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80" y="2168278"/>
            <a:ext cx="4782699" cy="41563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38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75359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1" y="2095930"/>
            <a:ext cx="4507931" cy="758650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1" y="2938410"/>
            <a:ext cx="4507930" cy="33861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4867" y="2095930"/>
            <a:ext cx="4507932" cy="758650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4867" y="2938410"/>
            <a:ext cx="4507932" cy="33861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42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14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0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776472" cy="285292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582" y="987425"/>
            <a:ext cx="5948618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3484210"/>
            <a:ext cx="3768934" cy="2384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1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932349" cy="285267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4810" y="657055"/>
            <a:ext cx="5831389" cy="55151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199" y="3484210"/>
            <a:ext cx="3768934" cy="2376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35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4006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2630" y="6356349"/>
            <a:ext cx="3063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099372" y="4308656"/>
            <a:ext cx="3471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6670" y="6356349"/>
            <a:ext cx="576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5774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4" r:id="rId6"/>
    <p:sldLayoutId id="2147483719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FCCF64C-025C-49FE-AD65-24765768E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9FFDEFC-31F0-4114-BCCB-64AD2B579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807947"/>
            <a:ext cx="10012964" cy="2061070"/>
          </a:xfrm>
          <a:custGeom>
            <a:avLst/>
            <a:gdLst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9288370" h="1858154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218534" y="1803822"/>
                  <a:pt x="370426" y="1702965"/>
                </a:cubicBezTo>
                <a:cubicBezTo>
                  <a:pt x="508969" y="1649765"/>
                  <a:pt x="440682" y="1619463"/>
                  <a:pt x="832307" y="1538702"/>
                </a:cubicBezTo>
                <a:cubicBezTo>
                  <a:pt x="878744" y="1533298"/>
                  <a:pt x="897351" y="1542198"/>
                  <a:pt x="971617" y="1522494"/>
                </a:cubicBezTo>
                <a:cubicBezTo>
                  <a:pt x="1030678" y="1519687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2A434-F7D2-4A14-A037-B9762E2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168" y="-11017"/>
            <a:ext cx="11602884" cy="6006827"/>
          </a:xfrm>
          <a:custGeom>
            <a:avLst/>
            <a:gdLst>
              <a:gd name="connsiteX0" fmla="*/ 238037 w 11385877"/>
              <a:gd name="connsiteY0" fmla="*/ 0 h 5894482"/>
              <a:gd name="connsiteX1" fmla="*/ 11385877 w 11385877"/>
              <a:gd name="connsiteY1" fmla="*/ 0 h 5894482"/>
              <a:gd name="connsiteX2" fmla="*/ 11126257 w 11385877"/>
              <a:gd name="connsiteY2" fmla="*/ 5894482 h 5894482"/>
              <a:gd name="connsiteX3" fmla="*/ 0 w 11385877"/>
              <a:gd name="connsiteY3" fmla="*/ 5404429 h 589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85877" h="5894482">
                <a:moveTo>
                  <a:pt x="238037" y="0"/>
                </a:moveTo>
                <a:lnTo>
                  <a:pt x="11385877" y="0"/>
                </a:lnTo>
                <a:lnTo>
                  <a:pt x="11126257" y="5894482"/>
                </a:lnTo>
                <a:lnTo>
                  <a:pt x="0" y="5404429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sferas branco num efeito desfocado">
            <a:extLst>
              <a:ext uri="{FF2B5EF4-FFF2-40B4-BE49-F238E27FC236}">
                <a16:creationId xmlns:a16="http://schemas.microsoft.com/office/drawing/2014/main" id="{9AF68DFE-D6D5-24F3-F121-86D3687CA0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1003" r="1" b="20760"/>
          <a:stretch/>
        </p:blipFill>
        <p:spPr>
          <a:xfrm>
            <a:off x="188167" y="-11017"/>
            <a:ext cx="11602883" cy="5862294"/>
          </a:xfrm>
          <a:custGeom>
            <a:avLst/>
            <a:gdLst/>
            <a:ahLst/>
            <a:cxnLst/>
            <a:rect l="l" t="t" r="r" b="b"/>
            <a:pathLst>
              <a:path w="11092486" h="5752662">
                <a:moveTo>
                  <a:pt x="11092486" y="0"/>
                </a:moveTo>
                <a:lnTo>
                  <a:pt x="10913086" y="4074013"/>
                </a:lnTo>
                <a:lnTo>
                  <a:pt x="10913067" y="4074053"/>
                </a:lnTo>
                <a:lnTo>
                  <a:pt x="10840579" y="5720148"/>
                </a:lnTo>
                <a:cubicBezTo>
                  <a:pt x="10839700" y="5738894"/>
                  <a:pt x="10823849" y="5753411"/>
                  <a:pt x="10805099" y="5752633"/>
                </a:cubicBezTo>
                <a:cubicBezTo>
                  <a:pt x="9003741" y="5678968"/>
                  <a:pt x="1833265" y="5363145"/>
                  <a:pt x="32420" y="5278152"/>
                </a:cubicBezTo>
                <a:cubicBezTo>
                  <a:pt x="13715" y="5277221"/>
                  <a:pt x="-745" y="5261390"/>
                  <a:pt x="30" y="5242678"/>
                </a:cubicBezTo>
                <a:lnTo>
                  <a:pt x="812" y="5224934"/>
                </a:lnTo>
                <a:lnTo>
                  <a:pt x="811" y="5224934"/>
                </a:lnTo>
                <a:lnTo>
                  <a:pt x="179591" y="1165880"/>
                </a:lnTo>
                <a:lnTo>
                  <a:pt x="179592" y="1165877"/>
                </a:lnTo>
                <a:lnTo>
                  <a:pt x="230943" y="0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81FA22D-411D-950D-7FFD-F2CFF0BF7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263" y="1759446"/>
            <a:ext cx="10887473" cy="4446041"/>
          </a:xfrm>
        </p:spPr>
        <p:txBody>
          <a:bodyPr>
            <a:normAutofit fontScale="90000"/>
          </a:bodyPr>
          <a:lstStyle/>
          <a:p>
            <a:pPr algn="ctr"/>
            <a:br>
              <a:rPr lang="pt-PT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PT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Batido verde de banana</a:t>
            </a:r>
            <a:br>
              <a:rPr lang="pt-PT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PT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E.B. 1 de Quarteira</a:t>
            </a:r>
            <a:br>
              <a:rPr lang="pt-P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Loulé</a:t>
            </a:r>
            <a:br>
              <a:rPr lang="pt-P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22-23</a:t>
            </a:r>
            <a:br>
              <a:rPr lang="pt-PT" sz="3600" dirty="0"/>
            </a:br>
            <a:br>
              <a:rPr lang="pt-PT" sz="1800" dirty="0"/>
            </a:br>
            <a:br>
              <a:rPr lang="pt-PT" sz="1800" dirty="0"/>
            </a:br>
            <a:br>
              <a:rPr lang="pt-PT" sz="1800" dirty="0"/>
            </a:br>
            <a:endParaRPr lang="pt-PT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6E0A6A-A4E7-0318-B2A6-3C10D2C295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1" y="5926284"/>
            <a:ext cx="8521147" cy="558406"/>
          </a:xfrm>
        </p:spPr>
        <p:txBody>
          <a:bodyPr anchor="t">
            <a:normAutofit/>
          </a:bodyPr>
          <a:lstStyle/>
          <a:p>
            <a:r>
              <a:rPr lang="pt-PT" dirty="0">
                <a:solidFill>
                  <a:srgbClr val="FFFFFF"/>
                </a:solidFill>
              </a:rPr>
              <a:t>Batido verde de banana</a:t>
            </a:r>
          </a:p>
          <a:p>
            <a:endParaRPr lang="pt-P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48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FCCF64C-025C-49FE-AD65-24765768E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9FFDEFC-31F0-4114-BCCB-64AD2B579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807947"/>
            <a:ext cx="10012964" cy="2061070"/>
          </a:xfrm>
          <a:custGeom>
            <a:avLst/>
            <a:gdLst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9288370" h="1858154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218534" y="1803822"/>
                  <a:pt x="370426" y="1702965"/>
                </a:cubicBezTo>
                <a:cubicBezTo>
                  <a:pt x="508969" y="1649765"/>
                  <a:pt x="440682" y="1619463"/>
                  <a:pt x="832307" y="1538702"/>
                </a:cubicBezTo>
                <a:cubicBezTo>
                  <a:pt x="878744" y="1533298"/>
                  <a:pt x="897351" y="1542198"/>
                  <a:pt x="971617" y="1522494"/>
                </a:cubicBezTo>
                <a:cubicBezTo>
                  <a:pt x="1030678" y="1519687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2A434-F7D2-4A14-A037-B9762E2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168" y="-11017"/>
            <a:ext cx="11602884" cy="6006827"/>
          </a:xfrm>
          <a:custGeom>
            <a:avLst/>
            <a:gdLst>
              <a:gd name="connsiteX0" fmla="*/ 238037 w 11385877"/>
              <a:gd name="connsiteY0" fmla="*/ 0 h 5894482"/>
              <a:gd name="connsiteX1" fmla="*/ 11385877 w 11385877"/>
              <a:gd name="connsiteY1" fmla="*/ 0 h 5894482"/>
              <a:gd name="connsiteX2" fmla="*/ 11126257 w 11385877"/>
              <a:gd name="connsiteY2" fmla="*/ 5894482 h 5894482"/>
              <a:gd name="connsiteX3" fmla="*/ 0 w 11385877"/>
              <a:gd name="connsiteY3" fmla="*/ 5404429 h 589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85877" h="5894482">
                <a:moveTo>
                  <a:pt x="238037" y="0"/>
                </a:moveTo>
                <a:lnTo>
                  <a:pt x="11385877" y="0"/>
                </a:lnTo>
                <a:lnTo>
                  <a:pt x="11126257" y="5894482"/>
                </a:lnTo>
                <a:lnTo>
                  <a:pt x="0" y="5404429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sferas branco num efeito desfocado">
            <a:extLst>
              <a:ext uri="{FF2B5EF4-FFF2-40B4-BE49-F238E27FC236}">
                <a16:creationId xmlns:a16="http://schemas.microsoft.com/office/drawing/2014/main" id="{9AF68DFE-D6D5-24F3-F121-86D3687CA0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1003" r="1" b="20760"/>
          <a:stretch/>
        </p:blipFill>
        <p:spPr>
          <a:xfrm>
            <a:off x="188168" y="-51913"/>
            <a:ext cx="11740303" cy="6088615"/>
          </a:xfrm>
          <a:custGeom>
            <a:avLst/>
            <a:gdLst/>
            <a:ahLst/>
            <a:cxnLst/>
            <a:rect l="l" t="t" r="r" b="b"/>
            <a:pathLst>
              <a:path w="11092486" h="5752662">
                <a:moveTo>
                  <a:pt x="11092486" y="0"/>
                </a:moveTo>
                <a:lnTo>
                  <a:pt x="10913086" y="4074013"/>
                </a:lnTo>
                <a:lnTo>
                  <a:pt x="10913067" y="4074053"/>
                </a:lnTo>
                <a:lnTo>
                  <a:pt x="10840579" y="5720148"/>
                </a:lnTo>
                <a:cubicBezTo>
                  <a:pt x="10839700" y="5738894"/>
                  <a:pt x="10823849" y="5753411"/>
                  <a:pt x="10805099" y="5752633"/>
                </a:cubicBezTo>
                <a:cubicBezTo>
                  <a:pt x="9003741" y="5678968"/>
                  <a:pt x="1833265" y="5363145"/>
                  <a:pt x="32420" y="5278152"/>
                </a:cubicBezTo>
                <a:cubicBezTo>
                  <a:pt x="13715" y="5277221"/>
                  <a:pt x="-745" y="5261390"/>
                  <a:pt x="30" y="5242678"/>
                </a:cubicBezTo>
                <a:lnTo>
                  <a:pt x="812" y="5224934"/>
                </a:lnTo>
                <a:lnTo>
                  <a:pt x="811" y="5224934"/>
                </a:lnTo>
                <a:lnTo>
                  <a:pt x="179591" y="1165880"/>
                </a:lnTo>
                <a:lnTo>
                  <a:pt x="179592" y="1165877"/>
                </a:lnTo>
                <a:lnTo>
                  <a:pt x="230943" y="0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81FA22D-411D-950D-7FFD-F2CFF0BF7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493" y="769375"/>
            <a:ext cx="8625978" cy="4446041"/>
          </a:xfrm>
        </p:spPr>
        <p:txBody>
          <a:bodyPr>
            <a:normAutofit/>
          </a:bodyPr>
          <a:lstStyle/>
          <a:p>
            <a:r>
              <a:rPr lang="pt-P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Batido verde de banana</a:t>
            </a:r>
            <a:br>
              <a:rPr lang="pt-P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P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Ingredientes</a:t>
            </a:r>
            <a:br>
              <a:rPr lang="pt-PT" sz="1800" dirty="0"/>
            </a:br>
            <a:r>
              <a:rPr lang="pt-PT" sz="2700" dirty="0"/>
              <a:t>1 banana</a:t>
            </a:r>
            <a:br>
              <a:rPr lang="pt-PT" sz="2700" dirty="0"/>
            </a:br>
            <a:r>
              <a:rPr lang="pt-PT" sz="2700" dirty="0"/>
              <a:t>1 manga</a:t>
            </a:r>
            <a:br>
              <a:rPr lang="pt-PT" sz="2700" dirty="0"/>
            </a:br>
            <a:r>
              <a:rPr lang="pt-PT" sz="2700" dirty="0"/>
              <a:t>1 mão de espinafres</a:t>
            </a:r>
            <a:br>
              <a:rPr lang="pt-PT" sz="2700" dirty="0"/>
            </a:br>
            <a:r>
              <a:rPr lang="pt-PT" sz="2700" dirty="0"/>
              <a:t>2 chávenas de leite (leite escolar)</a:t>
            </a:r>
            <a:endParaRPr lang="pt-PT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6E0A6A-A4E7-0318-B2A6-3C10D2C295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8569" y="5833470"/>
            <a:ext cx="8521147" cy="558406"/>
          </a:xfrm>
        </p:spPr>
        <p:txBody>
          <a:bodyPr anchor="t">
            <a:normAutofit/>
          </a:bodyPr>
          <a:lstStyle/>
          <a:p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Batido verde de banana</a:t>
            </a:r>
          </a:p>
        </p:txBody>
      </p:sp>
      <p:pic>
        <p:nvPicPr>
          <p:cNvPr id="6" name="Imagem 5" descr="Uma imagem com interior, Eletrodoméstico, vegetal, texto&#10;&#10;Descrição gerada automaticamente">
            <a:extLst>
              <a:ext uri="{FF2B5EF4-FFF2-40B4-BE49-F238E27FC236}">
                <a16:creationId xmlns:a16="http://schemas.microsoft.com/office/drawing/2014/main" id="{2B3E878B-E335-5A2F-9FC8-012F2CFF7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1639" y="974303"/>
            <a:ext cx="4807947" cy="360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54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FCCF64C-025C-49FE-AD65-24765768E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9FFDEFC-31F0-4114-BCCB-64AD2B579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807947"/>
            <a:ext cx="10012964" cy="2061070"/>
          </a:xfrm>
          <a:custGeom>
            <a:avLst/>
            <a:gdLst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9288370" h="1858154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218534" y="1803822"/>
                  <a:pt x="370426" y="1702965"/>
                </a:cubicBezTo>
                <a:cubicBezTo>
                  <a:pt x="508969" y="1649765"/>
                  <a:pt x="440682" y="1619463"/>
                  <a:pt x="832307" y="1538702"/>
                </a:cubicBezTo>
                <a:cubicBezTo>
                  <a:pt x="878744" y="1533298"/>
                  <a:pt x="897351" y="1542198"/>
                  <a:pt x="971617" y="1522494"/>
                </a:cubicBezTo>
                <a:cubicBezTo>
                  <a:pt x="1030678" y="1519687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2A434-F7D2-4A14-A037-B9762E2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168" y="-11017"/>
            <a:ext cx="11602884" cy="6006827"/>
          </a:xfrm>
          <a:custGeom>
            <a:avLst/>
            <a:gdLst>
              <a:gd name="connsiteX0" fmla="*/ 238037 w 11385877"/>
              <a:gd name="connsiteY0" fmla="*/ 0 h 5894482"/>
              <a:gd name="connsiteX1" fmla="*/ 11385877 w 11385877"/>
              <a:gd name="connsiteY1" fmla="*/ 0 h 5894482"/>
              <a:gd name="connsiteX2" fmla="*/ 11126257 w 11385877"/>
              <a:gd name="connsiteY2" fmla="*/ 5894482 h 5894482"/>
              <a:gd name="connsiteX3" fmla="*/ 0 w 11385877"/>
              <a:gd name="connsiteY3" fmla="*/ 5404429 h 589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85877" h="5894482">
                <a:moveTo>
                  <a:pt x="238037" y="0"/>
                </a:moveTo>
                <a:lnTo>
                  <a:pt x="11385877" y="0"/>
                </a:lnTo>
                <a:lnTo>
                  <a:pt x="11126257" y="5894482"/>
                </a:lnTo>
                <a:lnTo>
                  <a:pt x="0" y="5404429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sferas branco num efeito desfocado">
            <a:extLst>
              <a:ext uri="{FF2B5EF4-FFF2-40B4-BE49-F238E27FC236}">
                <a16:creationId xmlns:a16="http://schemas.microsoft.com/office/drawing/2014/main" id="{9AF68DFE-D6D5-24F3-F121-86D3687CA0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1003" r="1" b="20760"/>
          <a:stretch/>
        </p:blipFill>
        <p:spPr>
          <a:xfrm>
            <a:off x="188168" y="9"/>
            <a:ext cx="11602884" cy="6176201"/>
          </a:xfrm>
          <a:custGeom>
            <a:avLst/>
            <a:gdLst/>
            <a:ahLst/>
            <a:cxnLst/>
            <a:rect l="l" t="t" r="r" b="b"/>
            <a:pathLst>
              <a:path w="11092486" h="5752662">
                <a:moveTo>
                  <a:pt x="11092486" y="0"/>
                </a:moveTo>
                <a:lnTo>
                  <a:pt x="10913086" y="4074013"/>
                </a:lnTo>
                <a:lnTo>
                  <a:pt x="10913067" y="4074053"/>
                </a:lnTo>
                <a:lnTo>
                  <a:pt x="10840579" y="5720148"/>
                </a:lnTo>
                <a:cubicBezTo>
                  <a:pt x="10839700" y="5738894"/>
                  <a:pt x="10823849" y="5753411"/>
                  <a:pt x="10805099" y="5752633"/>
                </a:cubicBezTo>
                <a:cubicBezTo>
                  <a:pt x="9003741" y="5678968"/>
                  <a:pt x="1833265" y="5363145"/>
                  <a:pt x="32420" y="5278152"/>
                </a:cubicBezTo>
                <a:cubicBezTo>
                  <a:pt x="13715" y="5277221"/>
                  <a:pt x="-745" y="5261390"/>
                  <a:pt x="30" y="5242678"/>
                </a:cubicBezTo>
                <a:lnTo>
                  <a:pt x="812" y="5224934"/>
                </a:lnTo>
                <a:lnTo>
                  <a:pt x="811" y="5224934"/>
                </a:lnTo>
                <a:lnTo>
                  <a:pt x="179591" y="1165880"/>
                </a:lnTo>
                <a:lnTo>
                  <a:pt x="179592" y="1165877"/>
                </a:lnTo>
                <a:lnTo>
                  <a:pt x="230943" y="0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81FA22D-411D-950D-7FFD-F2CFF0BF7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873" y="970825"/>
            <a:ext cx="10887473" cy="4446041"/>
          </a:xfrm>
        </p:spPr>
        <p:txBody>
          <a:bodyPr>
            <a:normAutofit fontScale="90000"/>
          </a:bodyPr>
          <a:lstStyle/>
          <a:p>
            <a:r>
              <a:rPr lang="pt-P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Batido verde de banana</a:t>
            </a:r>
            <a:br>
              <a:rPr lang="pt-P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P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Ingredientes</a:t>
            </a:r>
            <a:br>
              <a:rPr lang="pt-PT" sz="1800" dirty="0"/>
            </a:br>
            <a:r>
              <a:rPr lang="pt-PT" sz="2000" dirty="0"/>
              <a:t>1 banana</a:t>
            </a:r>
            <a:br>
              <a:rPr lang="pt-PT" sz="2000" dirty="0"/>
            </a:br>
            <a:r>
              <a:rPr lang="pt-PT" sz="2000" dirty="0"/>
              <a:t>1 manga</a:t>
            </a:r>
            <a:br>
              <a:rPr lang="pt-PT" sz="2000" dirty="0"/>
            </a:br>
            <a:r>
              <a:rPr lang="pt-PT" sz="2000" dirty="0"/>
              <a:t>1 mão de espinafres</a:t>
            </a:r>
            <a:br>
              <a:rPr lang="pt-PT" sz="2000" dirty="0"/>
            </a:br>
            <a:r>
              <a:rPr lang="pt-PT" sz="2000" dirty="0"/>
              <a:t>2 chávenas de leite (leite escolar)</a:t>
            </a:r>
            <a:br>
              <a:rPr lang="pt-PT" sz="1800" dirty="0"/>
            </a:br>
            <a:br>
              <a:rPr lang="pt-PT" sz="1800" dirty="0"/>
            </a:br>
            <a:r>
              <a:rPr lang="pt-PT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Modo de preparação</a:t>
            </a:r>
            <a:br>
              <a:rPr lang="pt-PT" sz="1800" dirty="0"/>
            </a:br>
            <a:r>
              <a:rPr lang="pt-PT" sz="2700" dirty="0"/>
              <a:t>No liquidificador, coloque a banana, a manga, os espinafres e o leite. </a:t>
            </a:r>
            <a:endParaRPr lang="pt-PT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6E0A6A-A4E7-0318-B2A6-3C10D2C295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1" y="5926284"/>
            <a:ext cx="8521147" cy="558406"/>
          </a:xfrm>
        </p:spPr>
        <p:txBody>
          <a:bodyPr anchor="t">
            <a:normAutofit/>
          </a:bodyPr>
          <a:lstStyle/>
          <a:p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Batido verde de banana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AADE32F-8C16-311C-74DD-E8BA1A1C4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032" y="185509"/>
            <a:ext cx="3208277" cy="427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27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FCCF64C-025C-49FE-AD65-24765768E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9FFDEFC-31F0-4114-BCCB-64AD2B579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807947"/>
            <a:ext cx="10012964" cy="2061070"/>
          </a:xfrm>
          <a:custGeom>
            <a:avLst/>
            <a:gdLst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9288370" h="1858154">
                <a:moveTo>
                  <a:pt x="0" y="1858154"/>
                </a:moveTo>
                <a:lnTo>
                  <a:pt x="1049" y="1857909"/>
                </a:lnTo>
                <a:cubicBezTo>
                  <a:pt x="74675" y="1831386"/>
                  <a:pt x="218534" y="1803822"/>
                  <a:pt x="370426" y="1702965"/>
                </a:cubicBezTo>
                <a:cubicBezTo>
                  <a:pt x="508969" y="1649765"/>
                  <a:pt x="440682" y="1619463"/>
                  <a:pt x="832307" y="1538702"/>
                </a:cubicBezTo>
                <a:cubicBezTo>
                  <a:pt x="878744" y="1533298"/>
                  <a:pt x="897351" y="1542198"/>
                  <a:pt x="971617" y="1522494"/>
                </a:cubicBezTo>
                <a:cubicBezTo>
                  <a:pt x="1030678" y="1519687"/>
                  <a:pt x="1097347" y="1540789"/>
                  <a:pt x="1186668" y="1521861"/>
                </a:cubicBezTo>
                <a:lnTo>
                  <a:pt x="1456865" y="1510292"/>
                </a:lnTo>
                <a:lnTo>
                  <a:pt x="1463005" y="151127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176341" y="992625"/>
                  <a:pt x="6222406" y="985341"/>
                </a:cubicBezTo>
                <a:cubicBezTo>
                  <a:pt x="6305000" y="965848"/>
                  <a:pt x="6389790" y="916113"/>
                  <a:pt x="6598672" y="902062"/>
                </a:cubicBezTo>
                <a:cubicBezTo>
                  <a:pt x="6696217" y="878308"/>
                  <a:pt x="6705019" y="864412"/>
                  <a:pt x="6766149" y="846132"/>
                </a:cubicBezTo>
                <a:cubicBezTo>
                  <a:pt x="6828622" y="816303"/>
                  <a:pt x="6844288" y="800250"/>
                  <a:pt x="6886312" y="781877"/>
                </a:cubicBezTo>
                <a:cubicBezTo>
                  <a:pt x="6904346" y="770915"/>
                  <a:pt x="6974811" y="693660"/>
                  <a:pt x="7006457" y="699758"/>
                </a:cubicBezTo>
                <a:cubicBezTo>
                  <a:pt x="7015878" y="688760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517574" y="550445"/>
                  <a:pt x="7588368" y="531129"/>
                </a:cubicBezTo>
                <a:cubicBezTo>
                  <a:pt x="7669636" y="521516"/>
                  <a:pt x="7844833" y="454614"/>
                  <a:pt x="7952094" y="409302"/>
                </a:cubicBezTo>
                <a:cubicBezTo>
                  <a:pt x="8059356" y="363990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76576" y="160401"/>
                  <a:pt x="8826766" y="152111"/>
                </a:cubicBezTo>
                <a:lnTo>
                  <a:pt x="8917647" y="112232"/>
                </a:lnTo>
                <a:cubicBezTo>
                  <a:pt x="8976899" y="93075"/>
                  <a:pt x="9069756" y="89380"/>
                  <a:pt x="9182272" y="37171"/>
                </a:cubicBezTo>
                <a:cubicBezTo>
                  <a:pt x="9197307" y="35724"/>
                  <a:pt x="9214647" y="30863"/>
                  <a:pt x="9232990" y="24074"/>
                </a:cubicBezTo>
                <a:lnTo>
                  <a:pt x="9288370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2A434-F7D2-4A14-A037-B9762E20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168" y="-11017"/>
            <a:ext cx="11602884" cy="6006827"/>
          </a:xfrm>
          <a:custGeom>
            <a:avLst/>
            <a:gdLst>
              <a:gd name="connsiteX0" fmla="*/ 238037 w 11385877"/>
              <a:gd name="connsiteY0" fmla="*/ 0 h 5894482"/>
              <a:gd name="connsiteX1" fmla="*/ 11385877 w 11385877"/>
              <a:gd name="connsiteY1" fmla="*/ 0 h 5894482"/>
              <a:gd name="connsiteX2" fmla="*/ 11126257 w 11385877"/>
              <a:gd name="connsiteY2" fmla="*/ 5894482 h 5894482"/>
              <a:gd name="connsiteX3" fmla="*/ 0 w 11385877"/>
              <a:gd name="connsiteY3" fmla="*/ 5404429 h 5894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85877" h="5894482">
                <a:moveTo>
                  <a:pt x="238037" y="0"/>
                </a:moveTo>
                <a:lnTo>
                  <a:pt x="11385877" y="0"/>
                </a:lnTo>
                <a:lnTo>
                  <a:pt x="11126257" y="5894482"/>
                </a:lnTo>
                <a:lnTo>
                  <a:pt x="0" y="5404429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sferas branco num efeito desfocado">
            <a:extLst>
              <a:ext uri="{FF2B5EF4-FFF2-40B4-BE49-F238E27FC236}">
                <a16:creationId xmlns:a16="http://schemas.microsoft.com/office/drawing/2014/main" id="{9AF68DFE-D6D5-24F3-F121-86D3687CA0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1003" r="1" b="20760"/>
          <a:stretch/>
        </p:blipFill>
        <p:spPr>
          <a:xfrm>
            <a:off x="122248" y="114048"/>
            <a:ext cx="11734724" cy="6006826"/>
          </a:xfrm>
          <a:custGeom>
            <a:avLst/>
            <a:gdLst/>
            <a:ahLst/>
            <a:cxnLst/>
            <a:rect l="l" t="t" r="r" b="b"/>
            <a:pathLst>
              <a:path w="11092486" h="5752662">
                <a:moveTo>
                  <a:pt x="11092486" y="0"/>
                </a:moveTo>
                <a:lnTo>
                  <a:pt x="10913086" y="4074013"/>
                </a:lnTo>
                <a:lnTo>
                  <a:pt x="10913067" y="4074053"/>
                </a:lnTo>
                <a:lnTo>
                  <a:pt x="10840579" y="5720148"/>
                </a:lnTo>
                <a:cubicBezTo>
                  <a:pt x="10839700" y="5738894"/>
                  <a:pt x="10823849" y="5753411"/>
                  <a:pt x="10805099" y="5752633"/>
                </a:cubicBezTo>
                <a:cubicBezTo>
                  <a:pt x="9003741" y="5678968"/>
                  <a:pt x="1833265" y="5363145"/>
                  <a:pt x="32420" y="5278152"/>
                </a:cubicBezTo>
                <a:cubicBezTo>
                  <a:pt x="13715" y="5277221"/>
                  <a:pt x="-745" y="5261390"/>
                  <a:pt x="30" y="5242678"/>
                </a:cubicBezTo>
                <a:lnTo>
                  <a:pt x="812" y="5224934"/>
                </a:lnTo>
                <a:lnTo>
                  <a:pt x="811" y="5224934"/>
                </a:lnTo>
                <a:lnTo>
                  <a:pt x="179591" y="1165880"/>
                </a:lnTo>
                <a:lnTo>
                  <a:pt x="179592" y="1165877"/>
                </a:lnTo>
                <a:lnTo>
                  <a:pt x="230943" y="0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81FA22D-411D-950D-7FFD-F2CFF0BF7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794" y="404864"/>
            <a:ext cx="11245178" cy="5043556"/>
          </a:xfrm>
        </p:spPr>
        <p:txBody>
          <a:bodyPr>
            <a:normAutofit fontScale="90000"/>
          </a:bodyPr>
          <a:lstStyle/>
          <a:p>
            <a:r>
              <a:rPr lang="pt-P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Batido verde de banana</a:t>
            </a:r>
            <a:br>
              <a:rPr lang="pt-P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Ingredientes</a:t>
            </a:r>
            <a:br>
              <a:rPr lang="pt-PT" sz="1800" dirty="0"/>
            </a:br>
            <a:r>
              <a:rPr lang="pt-PT" sz="1800" dirty="0"/>
              <a:t>1 banana</a:t>
            </a:r>
            <a:br>
              <a:rPr lang="pt-PT" sz="1800" dirty="0"/>
            </a:br>
            <a:r>
              <a:rPr lang="pt-PT" sz="1800" dirty="0"/>
              <a:t>1 manga</a:t>
            </a:r>
            <a:br>
              <a:rPr lang="pt-PT" sz="1800" dirty="0"/>
            </a:br>
            <a:r>
              <a:rPr lang="pt-PT" sz="1800" dirty="0"/>
              <a:t>1 mão de espinafres</a:t>
            </a:r>
            <a:br>
              <a:rPr lang="pt-PT" sz="1800" dirty="0"/>
            </a:br>
            <a:r>
              <a:rPr lang="pt-PT" sz="1800" dirty="0"/>
              <a:t>2 chávenas de leite (leite escolar)</a:t>
            </a:r>
            <a:br>
              <a:rPr lang="pt-PT" sz="1800" dirty="0"/>
            </a:br>
            <a:br>
              <a:rPr lang="pt-PT" sz="1800" dirty="0"/>
            </a:br>
            <a:r>
              <a:rPr lang="pt-PT" sz="3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Modo de preparação</a:t>
            </a:r>
            <a:br>
              <a:rPr lang="pt-PT" sz="1800" dirty="0"/>
            </a:br>
            <a:r>
              <a:rPr lang="pt-PT" sz="2700" dirty="0"/>
              <a:t>Triture até obter uma mistura homogénea. Se gostar, acrescente uns cubos de gelo e triture mais um pouco. Sirva o batido num copo e está pronto a beber.</a:t>
            </a:r>
            <a:endParaRPr lang="pt-PT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6E0A6A-A4E7-0318-B2A6-3C10D2C295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8570" y="5980722"/>
            <a:ext cx="8521147" cy="558406"/>
          </a:xfrm>
        </p:spPr>
        <p:txBody>
          <a:bodyPr anchor="t">
            <a:normAutofit/>
          </a:bodyPr>
          <a:lstStyle/>
          <a:p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Batido verde de banana</a:t>
            </a:r>
          </a:p>
        </p:txBody>
      </p:sp>
      <p:pic>
        <p:nvPicPr>
          <p:cNvPr id="6" name="Imagem 5" descr="Uma imagem com pessoa, vestuário, Cara humana, parede&#10;&#10;Descrição gerada automaticamente">
            <a:extLst>
              <a:ext uri="{FF2B5EF4-FFF2-40B4-BE49-F238E27FC236}">
                <a16:creationId xmlns:a16="http://schemas.microsoft.com/office/drawing/2014/main" id="{F7E17907-4840-0C34-F3C5-F39B19D46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1385" y="621227"/>
            <a:ext cx="3857388" cy="289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51630"/>
      </p:ext>
    </p:extLst>
  </p:cSld>
  <p:clrMapOvr>
    <a:masterClrMapping/>
  </p:clrMapOvr>
</p:sld>
</file>

<file path=ppt/theme/theme1.xml><?xml version="1.0" encoding="utf-8"?>
<a:theme xmlns:a="http://schemas.openxmlformats.org/drawingml/2006/main" name="AfterhoursVTI">
  <a:themeElements>
    <a:clrScheme name="AnalogousFromLightSeedLeftStep">
      <a:dk1>
        <a:srgbClr val="000000"/>
      </a:dk1>
      <a:lt1>
        <a:srgbClr val="FFFFFF"/>
      </a:lt1>
      <a:dk2>
        <a:srgbClr val="233A3E"/>
      </a:dk2>
      <a:lt2>
        <a:srgbClr val="E8E8E2"/>
      </a:lt2>
      <a:accent1>
        <a:srgbClr val="9697C6"/>
      </a:accent1>
      <a:accent2>
        <a:srgbClr val="7F99BA"/>
      </a:accent2>
      <a:accent3>
        <a:srgbClr val="80ABB3"/>
      </a:accent3>
      <a:accent4>
        <a:srgbClr val="78B0A1"/>
      </a:accent4>
      <a:accent5>
        <a:srgbClr val="84AE91"/>
      </a:accent5>
      <a:accent6>
        <a:srgbClr val="7FB179"/>
      </a:accent6>
      <a:hlink>
        <a:srgbClr val="868551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179</Words>
  <Application>Microsoft Office PowerPoint</Application>
  <PresentationFormat>Ecrã Panorâmico</PresentationFormat>
  <Paragraphs>8</Paragraphs>
  <Slides>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8" baseType="lpstr">
      <vt:lpstr>Arial</vt:lpstr>
      <vt:lpstr>Consolas</vt:lpstr>
      <vt:lpstr>Franklin Gothic Heavy</vt:lpstr>
      <vt:lpstr>AfterhoursVTI</vt:lpstr>
      <vt:lpstr>  Batido verde de banana  E.B. 1 de Quarteira Loulé 22-23    </vt:lpstr>
      <vt:lpstr>Batido verde de banana  Ingredientes 1 banana 1 manga 1 mão de espinafres 2 chávenas de leite (leite escolar)</vt:lpstr>
      <vt:lpstr>Batido verde de banana  Ingredientes 1 banana 1 manga 1 mão de espinafres 2 chávenas de leite (leite escolar)  Modo de preparação No liquidificador, coloque a banana, a manga, os espinafres e o leite. </vt:lpstr>
      <vt:lpstr>Batido verde de banana Ingredientes 1 banana 1 manga 1 mão de espinafres 2 chávenas de leite (leite escolar)  Modo de preparação Triture até obter uma mistura homogénea. Se gostar, acrescente uns cubos de gelo e triture mais um pouco. Sirva o batido num copo e está pronto a beber.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Batido verde de banana  E.B. 1 de Quarteira    </dc:title>
  <dc:creator>Sónia Pires</dc:creator>
  <cp:keywords>Coordenação Eco-Escolas 22-23</cp:keywords>
  <cp:lastModifiedBy>Idalio Madeira</cp:lastModifiedBy>
  <cp:revision>8</cp:revision>
  <dcterms:created xsi:type="dcterms:W3CDTF">2023-06-11T15:33:48Z</dcterms:created>
  <dcterms:modified xsi:type="dcterms:W3CDTF">2023-06-11T15:49:46Z</dcterms:modified>
</cp:coreProperties>
</file>