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1188" r:id="rId3"/>
    <p:sldId id="1189" r:id="rId5"/>
    <p:sldId id="1191" r:id="rId6"/>
    <p:sldId id="1192" r:id="rId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C5B70-B073-43E7-B18A-986E0BE30750}" type="datetimeFigureOut">
              <a:rPr lang="pt-PT" smtClean="0"/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  <a:endParaRPr lang="pt-PT" smtClean="0"/>
          </a:p>
          <a:p>
            <a:pPr lvl="1"/>
            <a:r>
              <a:rPr lang="pt-PT" smtClean="0"/>
              <a:t>Segundo nível</a:t>
            </a:r>
            <a:endParaRPr lang="pt-PT" smtClean="0"/>
          </a:p>
          <a:p>
            <a:pPr lvl="2"/>
            <a:r>
              <a:rPr lang="pt-PT" smtClean="0"/>
              <a:t>Terceiro nível</a:t>
            </a:r>
            <a:endParaRPr lang="pt-PT" smtClean="0"/>
          </a:p>
          <a:p>
            <a:pPr lvl="3"/>
            <a:r>
              <a:rPr lang="pt-PT" smtClean="0"/>
              <a:t>Quarto nível</a:t>
            </a:r>
            <a:endParaRPr lang="pt-PT" smtClean="0"/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73EB8-C217-4395-91F6-57ACFB5E07BA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Marcador de Posição da Imagem do Diapositivo 1"/>
          <p:cNvSpPr/>
          <p:nvPr>
            <p:ph type="sldImg" idx="2"/>
          </p:nvPr>
        </p:nvSpPr>
        <p:spPr/>
      </p:sp>
      <p:sp>
        <p:nvSpPr>
          <p:cNvPr id="3" name="Marcador de Posição de Texto 2"/>
          <p:cNvSpPr/>
          <p:nvPr>
            <p:ph type="body" idx="3"/>
          </p:nvPr>
        </p:nvSpPr>
        <p:spPr/>
        <p:txBody>
          <a:bodyPr/>
          <a:p>
            <a:endParaRPr lang="pt-PT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Marcador de Posição da Imagem do Diapositivo 1"/>
          <p:cNvSpPr/>
          <p:nvPr>
            <p:ph type="sldImg" idx="2"/>
          </p:nvPr>
        </p:nvSpPr>
        <p:spPr/>
      </p:sp>
      <p:sp>
        <p:nvSpPr>
          <p:cNvPr id="3" name="Marcador de Posição de Texto 2"/>
          <p:cNvSpPr/>
          <p:nvPr>
            <p:ph type="body" idx="3"/>
          </p:nvPr>
        </p:nvSpPr>
        <p:spPr/>
        <p:txBody>
          <a:bodyPr/>
          <a:p>
            <a:endParaRPr lang="pt-PT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Marcador de Posição da Imagem do Diapositivo 1"/>
          <p:cNvSpPr/>
          <p:nvPr>
            <p:ph type="sldImg" idx="2"/>
          </p:nvPr>
        </p:nvSpPr>
        <p:spPr/>
      </p:sp>
      <p:sp>
        <p:nvSpPr>
          <p:cNvPr id="3" name="Marcador de Posição de Texto 2"/>
          <p:cNvSpPr/>
          <p:nvPr>
            <p:ph type="body" idx="3"/>
          </p:nvPr>
        </p:nvSpPr>
        <p:spPr/>
        <p:txBody>
          <a:bodyPr/>
          <a:p>
            <a:endParaRPr lang="pt-PT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  <a:endParaRPr lang="pt-PT"/>
          </a:p>
          <a:p>
            <a:pPr lvl="1"/>
            <a:r>
              <a:rPr lang="pt-PT"/>
              <a:t>Segundo nível</a:t>
            </a:r>
            <a:endParaRPr lang="pt-PT"/>
          </a:p>
          <a:p>
            <a:pPr lvl="2"/>
            <a:r>
              <a:rPr lang="pt-PT"/>
              <a:t>Terceiro nível</a:t>
            </a:r>
            <a:endParaRPr lang="pt-PT"/>
          </a:p>
          <a:p>
            <a:pPr lvl="3"/>
            <a:r>
              <a:rPr lang="pt-PT"/>
              <a:t>Quarto nível</a:t>
            </a:r>
            <a:endParaRPr lang="pt-PT"/>
          </a:p>
          <a:p>
            <a:pPr lvl="4"/>
            <a:r>
              <a:rPr lang="pt-PT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4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466090" y="746125"/>
            <a:ext cx="11725910" cy="922020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</a:t>
            </a:r>
            <a:r>
              <a:rPr lang="pt-PT" altLang="en-GB" dirty="0">
                <a:solidFill>
                  <a:prstClr val="black"/>
                </a:solidFill>
                <a:latin typeface="Calibri" panose="020F0502020204030204"/>
              </a:rPr>
              <a:t> Chanfana</a:t>
            </a:r>
            <a:endParaRPr kumimoji="0" lang="pt-PT" alt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467360" y="6424295"/>
            <a:ext cx="11724640" cy="30670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465455" y="26670"/>
            <a:ext cx="11727180" cy="70675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67360" y="1668145"/>
            <a:ext cx="11725275" cy="47999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pedaços de carne de cabra (velha)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alhos 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folhas de louro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colorau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sal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</a:t>
            </a:r>
            <a:r>
              <a:rPr lang="pt-PT" dirty="0">
                <a:sym typeface="+mn-ea"/>
              </a:rPr>
              <a:t>azeite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</a:t>
            </a:r>
            <a:r>
              <a:rPr lang="pt-PT" dirty="0">
                <a:sym typeface="+mn-ea"/>
              </a:rPr>
              <a:t>toucinho de porco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bom vinho tinto</a:t>
            </a:r>
            <a:endParaRPr lang="pt-PT" dirty="0"/>
          </a:p>
          <a:p>
            <a:pPr indent="0">
              <a:buFontTx/>
              <a:buNone/>
            </a:pPr>
            <a:r>
              <a:rPr lang="pt-PT" dirty="0">
                <a:sym typeface="+mn-ea"/>
              </a:rPr>
              <a:t>- piri piri (facultativo)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sp>
        <p:nvSpPr>
          <p:cNvPr id="9" name="CaixaDeTexto 8"/>
          <p:cNvSpPr txBox="1"/>
          <p:nvPr/>
        </p:nvSpPr>
        <p:spPr>
          <a:xfrm>
            <a:off x="6256775" y="2286998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Marcador de Posição de Conteúdo 1" descr="IMG-20230522-WA0000"/>
          <p:cNvPicPr>
            <a:picLocks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6655" y="2287270"/>
            <a:ext cx="3569970" cy="3691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7070" y="844550"/>
            <a:ext cx="11504295" cy="74866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29920" y="6287770"/>
            <a:ext cx="11561445" cy="30670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635" y="0"/>
            <a:ext cx="628650" cy="6857365"/>
          </a:xfrm>
          <a:solidFill>
            <a:srgbClr val="05764A"/>
          </a:solidFill>
        </p:spPr>
        <p:txBody>
          <a:bodyPr vert="vert270">
            <a:norm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29920" y="58420"/>
            <a:ext cx="11562080" cy="70675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1" y="195222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29920" y="1678940"/>
            <a:ext cx="11562080" cy="4523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>
                <a:sym typeface="+mn-ea"/>
              </a:rPr>
              <a:t>Coloca-se a carne num caçolo de barro preto.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>
                <a:sym typeface="+mn-ea"/>
              </a:rPr>
              <a:t>Colocam-se todos os temperos: alhos, sal...</a:t>
            </a:r>
            <a:endParaRPr lang="pt-PT" dirty="0">
              <a:sym typeface="+mn-ea"/>
            </a:endParaRP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Imagem 3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3610" y="2092325"/>
            <a:ext cx="2785110" cy="1585595"/>
          </a:xfrm>
          <a:prstGeom prst="rect">
            <a:avLst/>
          </a:prstGeom>
        </p:spPr>
      </p:pic>
      <p:pic>
        <p:nvPicPr>
          <p:cNvPr id="9" name="Marcador de Posição de Conteúdo 8" descr="2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93610" y="4079240"/>
            <a:ext cx="2938780" cy="17964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773430" y="723900"/>
            <a:ext cx="11418570" cy="10318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686435" y="6424295"/>
            <a:ext cx="11505565" cy="30670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0" y="38100"/>
            <a:ext cx="773430" cy="6819900"/>
          </a:xfrm>
          <a:solidFill>
            <a:srgbClr val="05764A"/>
          </a:solidFill>
        </p:spPr>
        <p:txBody>
          <a:bodyPr vert="vert270">
            <a:norm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435" y="26670"/>
            <a:ext cx="11505565" cy="70675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71" y="29999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774065" y="1755775"/>
            <a:ext cx="11417935" cy="4523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>
                <a:sym typeface="+mn-ea"/>
              </a:rPr>
              <a:t> colorau, piripiri, 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Rega-se com azeite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4" name="Marcador de Posição de Conteúdo 3" descr="3"/>
          <p:cNvPicPr>
            <a:picLocks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628255" y="2158365"/>
            <a:ext cx="2450465" cy="1839595"/>
          </a:xfrm>
          <a:prstGeom prst="rect">
            <a:avLst/>
          </a:prstGeom>
        </p:spPr>
      </p:pic>
      <p:pic>
        <p:nvPicPr>
          <p:cNvPr id="5" name="Marcador de Posição de Conteúdo 4" descr="4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628255" y="4142740"/>
            <a:ext cx="2451100" cy="193548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>
            <a:off x="686435" y="764540"/>
            <a:ext cx="11505565" cy="99123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/>
          <p:cNvSpPr>
            <a:spLocks noGrp="1"/>
          </p:cNvSpPr>
          <p:nvPr>
            <p:ph type="title"/>
          </p:nvPr>
        </p:nvSpPr>
        <p:spPr>
          <a:xfrm>
            <a:off x="8255" y="635"/>
            <a:ext cx="678180" cy="6857365"/>
          </a:xfrm>
          <a:solidFill>
            <a:srgbClr val="05764A"/>
          </a:solidFill>
        </p:spPr>
        <p:txBody>
          <a:bodyPr vert="vert270">
            <a:norm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  <a:endParaRPr lang="en-GB" sz="2800" b="1" dirty="0">
              <a:solidFill>
                <a:schemeClr val="bg1"/>
              </a:solidFill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686435" y="26670"/>
            <a:ext cx="11505565" cy="70675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ahnschrift" panose="020B0502040204020203" pitchFamily="34" charset="0"/>
              <a:ea typeface="+mn-ea"/>
              <a:cs typeface="+mn-cs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01" y="301267"/>
            <a:ext cx="437194" cy="43343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686435" y="1830070"/>
            <a:ext cx="11505565" cy="452310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>
                <a:sym typeface="+mn-ea"/>
              </a:rPr>
              <a:t>Cobre-se com vinho tinto (bom)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>
                <a:sym typeface="+mn-ea"/>
              </a:rPr>
              <a:t>Cobre-se o caçoilo com prata ou com a tampa e vai </a:t>
            </a:r>
            <a:endParaRPr lang="pt-PT" dirty="0"/>
          </a:p>
          <a:p>
            <a:r>
              <a:rPr lang="pt-PT" dirty="0">
                <a:sym typeface="+mn-ea"/>
              </a:rPr>
              <a:t>ao forno de lenha bem quente.</a:t>
            </a:r>
            <a:endParaRPr lang="pt-PT" dirty="0"/>
          </a:p>
          <a:p>
            <a:r>
              <a:rPr lang="pt-PT" dirty="0">
                <a:sym typeface="+mn-ea"/>
              </a:rPr>
              <a:t> Fica no forno pelo menos quatro horas.</a:t>
            </a: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</p:txBody>
      </p:sp>
      <p:sp>
        <p:nvSpPr>
          <p:cNvPr id="2" name="CaixaDeTexto 1"/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686435" y="6424295"/>
            <a:ext cx="11505565" cy="306705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Marcador de Posição de Conteúdo 4" descr="6"/>
          <p:cNvPicPr>
            <a:picLocks noChangeAspect="1"/>
          </p:cNvPicPr>
          <p:nvPr>
            <p:ph sz="half" idx="1"/>
          </p:nvPr>
        </p:nvPicPr>
        <p:blipFill>
          <a:blip r:embed="rId2"/>
          <a:srcRect t="-3692" r="-4876" b="43937"/>
          <a:stretch>
            <a:fillRect/>
          </a:stretch>
        </p:blipFill>
        <p:spPr>
          <a:xfrm>
            <a:off x="7172325" y="3969385"/>
            <a:ext cx="3047365" cy="2181225"/>
          </a:xfrm>
          <a:prstGeom prst="rect">
            <a:avLst/>
          </a:prstGeom>
        </p:spPr>
      </p:pic>
      <p:pic>
        <p:nvPicPr>
          <p:cNvPr id="6" name="Marcador de Posição de Conteúdo 5" descr="5"/>
          <p:cNvPicPr>
            <a:picLocks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172325" y="2195195"/>
            <a:ext cx="2906395" cy="16408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1272</Words>
  <Application>WPS Presentation</Application>
  <PresentationFormat>Ecrã Panorâmico</PresentationFormat>
  <Paragraphs>140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5" baseType="lpstr">
      <vt:lpstr>Arial</vt:lpstr>
      <vt:lpstr>SimSun</vt:lpstr>
      <vt:lpstr>Wingdings</vt:lpstr>
      <vt:lpstr>Calibri</vt:lpstr>
      <vt:lpstr>Trebuchet MS</vt:lpstr>
      <vt:lpstr>Bahnschrift</vt:lpstr>
      <vt:lpstr>Calibri Light</vt:lpstr>
      <vt:lpstr>Microsoft YaHei</vt:lpstr>
      <vt:lpstr>Arial Unicode MS</vt:lpstr>
      <vt:lpstr>Calibri</vt:lpstr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 </dc:title>
  <dc:creator>Office1</dc:creator>
  <cp:lastModifiedBy>Agrupamento VNP</cp:lastModifiedBy>
  <cp:revision>3</cp:revision>
  <dcterms:created xsi:type="dcterms:W3CDTF">2023-02-27T10:13:00Z</dcterms:created>
  <dcterms:modified xsi:type="dcterms:W3CDTF">2023-05-23T21:19:16Z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4932AFFF9EB54BD18EC95C8E44D5CB72</vt:lpwstr>
  </property>
  <property fmtid="{D5CDD505-2E9C-101B-9397-08002B2CF9AE}" pid="3" name="KSOProductBuildVer">
    <vt:lpwstr>2070-11.2.0.11537</vt:lpwstr>
  </property>
</Properties>
</file>