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11/06/2023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Vitela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à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moda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de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Fafe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3553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Vitela da ilhada</a:t>
            </a:r>
          </a:p>
          <a:p>
            <a:pPr marL="285750" indent="-285750">
              <a:buFontTx/>
              <a:buChar char="-"/>
            </a:pPr>
            <a:r>
              <a:rPr lang="pt-PT" dirty="0"/>
              <a:t>Batatas pequeninas</a:t>
            </a:r>
          </a:p>
          <a:p>
            <a:pPr marL="285750" indent="-285750">
              <a:buFontTx/>
              <a:buChar char="-"/>
            </a:pPr>
            <a:r>
              <a:rPr lang="pt-PT" dirty="0"/>
              <a:t>Alho, sal, vinho, pimenta </a:t>
            </a:r>
            <a:r>
              <a:rPr lang="pt-PT" dirty="0" err="1"/>
              <a:t>qb</a:t>
            </a:r>
            <a:r>
              <a:rPr lang="pt-PT" dirty="0"/>
              <a:t>.</a:t>
            </a:r>
          </a:p>
          <a:p>
            <a:pPr marL="285750" indent="-285750">
              <a:buFontTx/>
              <a:buChar char="-"/>
            </a:pPr>
            <a:r>
              <a:rPr lang="pt-PT" dirty="0"/>
              <a:t>Cebola</a:t>
            </a:r>
          </a:p>
          <a:p>
            <a:pPr marL="285750" indent="-285750">
              <a:buFontTx/>
              <a:buChar char="-"/>
            </a:pPr>
            <a:r>
              <a:rPr lang="pt-PT" dirty="0"/>
              <a:t>Cenoura</a:t>
            </a:r>
          </a:p>
          <a:p>
            <a:pPr marL="285750" indent="-285750">
              <a:buFontTx/>
              <a:buChar char="-"/>
            </a:pPr>
            <a:r>
              <a:rPr lang="pt-PT" dirty="0"/>
              <a:t>Arroz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4B3455-BF3F-4391-B2A6-350EE37A9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75" y="2256013"/>
            <a:ext cx="3570514" cy="372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2015570"/>
            <a:ext cx="9668654" cy="6186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Esmague os dentes de alhos com o sal um pouco de vinho Tinto</a:t>
            </a:r>
          </a:p>
          <a:p>
            <a:r>
              <a:rPr lang="pt-PT" dirty="0"/>
              <a:t> de preferência e a pimenta e tempere a carne de véspera.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No dia seguinte cortar uma cebola às rodelas para uma assadeira e </a:t>
            </a:r>
          </a:p>
          <a:p>
            <a:r>
              <a:rPr lang="pt-PT" dirty="0"/>
              <a:t>Colocar a vitela em cima.</a:t>
            </a:r>
          </a:p>
          <a:p>
            <a:r>
              <a:rPr lang="pt-PT" dirty="0"/>
              <a:t>Descascar as batatinhas e colocar aconchegadas ao lado da vitela. Regar </a:t>
            </a:r>
          </a:p>
          <a:p>
            <a:r>
              <a:rPr lang="pt-PT" dirty="0"/>
              <a:t>com um fio de azeite e um pouco de vinho branco e levar ao forno cerca </a:t>
            </a:r>
          </a:p>
          <a:p>
            <a:r>
              <a:rPr lang="pt-PT" dirty="0"/>
              <a:t>de  1 hora. A meio do tempo virar a vitela.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495864"/>
            <a:ext cx="2124406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951391" y="4586052"/>
            <a:ext cx="1510322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8C212FC-537B-4BA8-AEE2-11A169401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5603" y="2337777"/>
            <a:ext cx="1791590" cy="212440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454E8EC-C83D-4A9E-957C-FD5AFEAB0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2" y="4538940"/>
            <a:ext cx="1510321" cy="178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Enquanto a vitela assa faça o arroz: descasque a cenoura, e rale-a</a:t>
            </a:r>
          </a:p>
          <a:p>
            <a:r>
              <a:rPr lang="pt-PT" dirty="0"/>
              <a:t>Para um </a:t>
            </a:r>
            <a:r>
              <a:rPr lang="pt-PT" dirty="0" err="1"/>
              <a:t>tachinho</a:t>
            </a:r>
            <a:r>
              <a:rPr lang="pt-PT" dirty="0"/>
              <a:t>. Junte um fio de azeite e leve a lume brando.</a:t>
            </a:r>
          </a:p>
          <a:p>
            <a:r>
              <a:rPr lang="pt-PT" dirty="0"/>
              <a:t>Quando estiver dourado acrescente água e um pouco de ervas </a:t>
            </a:r>
          </a:p>
          <a:p>
            <a:r>
              <a:rPr lang="pt-PT" dirty="0"/>
              <a:t>aromáticas para substituir o sal. Mas dantes nós deitávamos sal.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Quando ferver deite o arroz.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820023" y="2200589"/>
            <a:ext cx="2181062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820021" y="4253457"/>
            <a:ext cx="2145692" cy="175432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59D044C-FDC1-4850-A7A8-24E98277A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20022" y="2193935"/>
            <a:ext cx="2181061" cy="176763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D03B17C-F69F-4C40-A9D5-AE3BAEAAE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/>
          <a:stretch/>
        </p:blipFill>
        <p:spPr>
          <a:xfrm rot="5400000">
            <a:off x="7996691" y="4076788"/>
            <a:ext cx="1733532" cy="20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909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quando levantar fervura leve ao forno </a:t>
            </a:r>
          </a:p>
          <a:p>
            <a:r>
              <a:rPr lang="pt-PT" dirty="0"/>
              <a:t>Junto com a vitela.</a:t>
            </a:r>
          </a:p>
          <a:p>
            <a:r>
              <a:rPr lang="pt-PT" dirty="0"/>
              <a:t>Depois é só servir acompanhado de uma saladinha ou então uns </a:t>
            </a:r>
          </a:p>
          <a:p>
            <a:r>
              <a:rPr lang="pt-PT" dirty="0"/>
              <a:t>grelinhos.</a:t>
            </a:r>
          </a:p>
          <a:p>
            <a:pPr marL="285750" indent="-285750">
              <a:buFontTx/>
              <a:buChar char="-"/>
            </a:pPr>
            <a:endParaRPr lang="pt-PT"/>
          </a:p>
          <a:p>
            <a:endParaRPr lang="pt-PT" dirty="0"/>
          </a:p>
          <a:p>
            <a:r>
              <a:rPr lang="pt-PT" dirty="0"/>
              <a:t>Se esta receita for feita num forno a lenha fica muito mais apetitosa porque a tradição é que assim seja!</a:t>
            </a:r>
          </a:p>
          <a:p>
            <a:r>
              <a:rPr lang="pt-PT" dirty="0"/>
              <a:t>Bom apetite!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AC0E41E-3A05-4128-9964-8DBCAE389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5181" y="1713438"/>
            <a:ext cx="1477328" cy="244930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859A49B-E36E-4075-908B-9A612E5D2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94" y="4121043"/>
            <a:ext cx="2449302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343</Words>
  <Application>Microsoft Office PowerPoint</Application>
  <PresentationFormat>Ecrã Panorâmico</PresentationFormat>
  <Paragraphs>115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2022/2023 </vt:lpstr>
      <vt:lpstr>Desafio ASS 2022/2023 </vt:lpstr>
      <vt:lpstr>Desafio ASS 2022/2023 </vt:lpstr>
      <vt:lpstr>Desafio ASS 2022/2023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Maria do Carmo Costa</cp:lastModifiedBy>
  <cp:revision>8</cp:revision>
  <dcterms:created xsi:type="dcterms:W3CDTF">2023-02-27T10:13:03Z</dcterms:created>
  <dcterms:modified xsi:type="dcterms:W3CDTF">2023-06-11T17:23:07Z</dcterms:modified>
</cp:coreProperties>
</file>