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7" r:id="rId2"/>
    <p:sldId id="298" r:id="rId3"/>
    <p:sldId id="263" r:id="rId4"/>
    <p:sldId id="290" r:id="rId5"/>
    <p:sldId id="291" r:id="rId6"/>
    <p:sldId id="283" r:id="rId7"/>
    <p:sldId id="285" r:id="rId8"/>
    <p:sldId id="296" r:id="rId9"/>
    <p:sldId id="294" r:id="rId10"/>
  </p:sldIdLst>
  <p:sldSz cx="9144000" cy="6858000" type="screen4x3"/>
  <p:notesSz cx="7053263" cy="10180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1489E-DA6F-42F9-A71C-7DF603ACE971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763588"/>
            <a:ext cx="5089525" cy="381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04850" y="4835525"/>
            <a:ext cx="5643563" cy="4581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669463"/>
            <a:ext cx="3055938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995738" y="9669463"/>
            <a:ext cx="3055937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55F55-21A7-4F2D-ADDD-228574BB25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791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521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382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93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673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1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96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51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69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832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442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09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FF22-EE45-4F5C-B173-8DF8255B900F}" type="datetimeFigureOut">
              <a:rPr lang="pt-PT" smtClean="0"/>
              <a:t>07/06/2023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6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8">
            <a:extLst>
              <a:ext uri="{FF2B5EF4-FFF2-40B4-BE49-F238E27FC236}">
                <a16:creationId xmlns:a16="http://schemas.microsoft.com/office/drawing/2014/main" id="{8EB57598-9DCD-4DD2-AFB5-0DC13B4907A8}"/>
              </a:ext>
            </a:extLst>
          </p:cNvPr>
          <p:cNvSpPr/>
          <p:nvPr/>
        </p:nvSpPr>
        <p:spPr>
          <a:xfrm>
            <a:off x="240632" y="474504"/>
            <a:ext cx="8219974" cy="824907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i="1" dirty="0">
                <a:solidFill>
                  <a:schemeClr val="tx1"/>
                </a:solidFill>
              </a:rPr>
              <a:t>RECEITAS SUSTENTÁVEIS TÊM TRADIÇÃO</a:t>
            </a:r>
          </a:p>
        </p:txBody>
      </p:sp>
      <p:sp>
        <p:nvSpPr>
          <p:cNvPr id="7" name="Retângulo 9">
            <a:extLst>
              <a:ext uri="{FF2B5EF4-FFF2-40B4-BE49-F238E27FC236}">
                <a16:creationId xmlns:a16="http://schemas.microsoft.com/office/drawing/2014/main" id="{B0230366-D92B-468E-A8BC-6B6F2CADF89F}"/>
              </a:ext>
            </a:extLst>
          </p:cNvPr>
          <p:cNvSpPr/>
          <p:nvPr/>
        </p:nvSpPr>
        <p:spPr>
          <a:xfrm>
            <a:off x="1974880" y="2343818"/>
            <a:ext cx="5194242" cy="2362936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tângulo 9">
            <a:extLst>
              <a:ext uri="{FF2B5EF4-FFF2-40B4-BE49-F238E27FC236}">
                <a16:creationId xmlns:a16="http://schemas.microsoft.com/office/drawing/2014/main" id="{E2D74419-A6D6-1F69-313F-CC7D28EDD6AF}"/>
              </a:ext>
            </a:extLst>
          </p:cNvPr>
          <p:cNvSpPr/>
          <p:nvPr/>
        </p:nvSpPr>
        <p:spPr>
          <a:xfrm>
            <a:off x="683394" y="5149515"/>
            <a:ext cx="7883091" cy="717267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Escola de Hotelaria e Turismo de Portimão  </a:t>
            </a:r>
            <a:r>
              <a:rPr lang="pt-PT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  Trabalho de:   </a:t>
            </a:r>
            <a:r>
              <a:rPr lang="pt-PT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Afonso Branco TCP2</a:t>
            </a:r>
            <a:endParaRPr lang="pt-PT" sz="1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2FD6BE6-956A-4FBD-5309-DDAF13392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13" y="1636494"/>
            <a:ext cx="7261541" cy="303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6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7">
            <a:extLst>
              <a:ext uri="{FF2B5EF4-FFF2-40B4-BE49-F238E27FC236}">
                <a16:creationId xmlns:a16="http://schemas.microsoft.com/office/drawing/2014/main" id="{E3666BEA-D1DA-4422-9E33-0F2267DA6AF7}"/>
              </a:ext>
            </a:extLst>
          </p:cNvPr>
          <p:cNvSpPr/>
          <p:nvPr/>
        </p:nvSpPr>
        <p:spPr>
          <a:xfrm>
            <a:off x="108677" y="141694"/>
            <a:ext cx="8919820" cy="6287982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600" i="1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D6B777-491F-A45C-60A7-D9BE6F85B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6498" r="13238" b="50398"/>
          <a:stretch/>
        </p:blipFill>
        <p:spPr bwMode="auto">
          <a:xfrm>
            <a:off x="301695" y="233846"/>
            <a:ext cx="2582166" cy="2309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 descr="Uma imagem com texto, vegetal, captura de ecrã, Software de multimédia&#10;&#10;Descrição gerada automaticamente">
            <a:extLst>
              <a:ext uri="{FF2B5EF4-FFF2-40B4-BE49-F238E27FC236}">
                <a16:creationId xmlns:a16="http://schemas.microsoft.com/office/drawing/2014/main" id="{AAE577B8-F2BF-150E-9E92-D0F194C61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8" t="6211" r="12865" b="53650"/>
          <a:stretch/>
        </p:blipFill>
        <p:spPr bwMode="auto">
          <a:xfrm>
            <a:off x="239930" y="3356151"/>
            <a:ext cx="2259146" cy="2188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 descr="Uma imagem com texto, vegetal, pessoa, captura de ecrã&#10;&#10;Descrição gerada automaticamente">
            <a:extLst>
              <a:ext uri="{FF2B5EF4-FFF2-40B4-BE49-F238E27FC236}">
                <a16:creationId xmlns:a16="http://schemas.microsoft.com/office/drawing/2014/main" id="{AD428B0C-1B10-B4E4-95E1-3348707B2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6810" r="13570" b="53768"/>
          <a:stretch/>
        </p:blipFill>
        <p:spPr bwMode="auto">
          <a:xfrm>
            <a:off x="2984895" y="840920"/>
            <a:ext cx="2097203" cy="1511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 descr="Uma imagem com texto, pessoa, captura de ecrã&#10;&#10;Descrição gerada automaticamente">
            <a:extLst>
              <a:ext uri="{FF2B5EF4-FFF2-40B4-BE49-F238E27FC236}">
                <a16:creationId xmlns:a16="http://schemas.microsoft.com/office/drawing/2014/main" id="{48609DA6-75A4-8431-9235-6BBB2E8F3C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48" t="5973" r="13805" b="53291"/>
          <a:stretch/>
        </p:blipFill>
        <p:spPr bwMode="auto">
          <a:xfrm>
            <a:off x="2737337" y="2733604"/>
            <a:ext cx="2344761" cy="1405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 descr="Uma imagem com texto, pessoa, captura de ecrã, Website&#10;&#10;Descrição gerada automaticamente">
            <a:extLst>
              <a:ext uri="{FF2B5EF4-FFF2-40B4-BE49-F238E27FC236}">
                <a16:creationId xmlns:a16="http://schemas.microsoft.com/office/drawing/2014/main" id="{868BEBE2-A21D-911D-938F-219734AF52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6" t="6093" r="13570" b="54246"/>
          <a:stretch/>
        </p:blipFill>
        <p:spPr bwMode="auto">
          <a:xfrm>
            <a:off x="2692497" y="5134901"/>
            <a:ext cx="2434445" cy="1010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m 13" descr="Uma imagem com texto, captura de ecrã, Eletrodoméstico, Eletrodoméstico de cozinha&#10;&#10;Descrição gerada automaticamente">
            <a:extLst>
              <a:ext uri="{FF2B5EF4-FFF2-40B4-BE49-F238E27FC236}">
                <a16:creationId xmlns:a16="http://schemas.microsoft.com/office/drawing/2014/main" id="{75594D62-B755-E93B-51A1-E14B3DF6D5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18" t="5973" r="14158" b="53530"/>
          <a:stretch/>
        </p:blipFill>
        <p:spPr bwMode="auto">
          <a:xfrm>
            <a:off x="5370603" y="798210"/>
            <a:ext cx="3359650" cy="1785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m 15" descr="Uma imagem com texto, captura de ecrã, comida, software&#10;&#10;Descrição gerada automaticamente">
            <a:extLst>
              <a:ext uri="{FF2B5EF4-FFF2-40B4-BE49-F238E27FC236}">
                <a16:creationId xmlns:a16="http://schemas.microsoft.com/office/drawing/2014/main" id="{00796AC8-3353-EEB0-CF16-DEF88F9043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584" t="6570" r="13804" b="54844"/>
          <a:stretch/>
        </p:blipFill>
        <p:spPr bwMode="auto">
          <a:xfrm>
            <a:off x="5275519" y="3355495"/>
            <a:ext cx="3604400" cy="2694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252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9">
            <a:extLst>
              <a:ext uri="{FF2B5EF4-FFF2-40B4-BE49-F238E27FC236}">
                <a16:creationId xmlns:a16="http://schemas.microsoft.com/office/drawing/2014/main" id="{B0230366-D92B-468E-A8BC-6B6F2CADF89F}"/>
              </a:ext>
            </a:extLst>
          </p:cNvPr>
          <p:cNvSpPr/>
          <p:nvPr/>
        </p:nvSpPr>
        <p:spPr>
          <a:xfrm>
            <a:off x="281932" y="154004"/>
            <a:ext cx="8621436" cy="6323798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400" i="1" dirty="0">
                <a:solidFill>
                  <a:schemeClr val="tx1"/>
                </a:solidFill>
              </a:rPr>
              <a:t>Esta atividade carrega em si um enorme simbolismo.</a:t>
            </a:r>
          </a:p>
          <a:p>
            <a:r>
              <a:rPr lang="pt-PT" sz="2400" i="1" dirty="0">
                <a:solidFill>
                  <a:schemeClr val="tx1"/>
                </a:solidFill>
              </a:rPr>
              <a:t>Receita confecionada por um aluno que tem muito presente a perda da avó.</a:t>
            </a:r>
          </a:p>
          <a:p>
            <a:r>
              <a:rPr lang="pt-PT" sz="2400" i="1" dirty="0">
                <a:solidFill>
                  <a:schemeClr val="tx1"/>
                </a:solidFill>
              </a:rPr>
              <a:t>Senhora que faleceu há pouco tempo.</a:t>
            </a:r>
          </a:p>
          <a:p>
            <a:r>
              <a:rPr lang="pt-PT" sz="2400" i="1" dirty="0">
                <a:solidFill>
                  <a:schemeClr val="tx1"/>
                </a:solidFill>
              </a:rPr>
              <a:t>Foi a avó que incutiu no aluno o gosto pela cozinha e pelas receitas tradicionais que cozinhava em sua casa.</a:t>
            </a:r>
          </a:p>
          <a:p>
            <a:r>
              <a:rPr lang="pt-PT" sz="2400" i="1" dirty="0">
                <a:solidFill>
                  <a:schemeClr val="tx1"/>
                </a:solidFill>
              </a:rPr>
              <a:t>Vivendo num meio pequeno, esta senhora tinha uma pequena horta e criava alguns animais para consumo de casa.</a:t>
            </a:r>
          </a:p>
          <a:p>
            <a:r>
              <a:rPr lang="pt-PT" sz="2400" i="1" dirty="0">
                <a:solidFill>
                  <a:schemeClr val="tx1"/>
                </a:solidFill>
              </a:rPr>
              <a:t> Alguns  dos ingredientes  desta receita são cultivados na  horta que continua na família. </a:t>
            </a:r>
          </a:p>
          <a:p>
            <a:r>
              <a:rPr lang="pt-PT" sz="2400" i="1" dirty="0">
                <a:solidFill>
                  <a:schemeClr val="tx1"/>
                </a:solidFill>
              </a:rPr>
              <a:t>As ervilhas colhidas quando são em excesso congelam-se.</a:t>
            </a:r>
          </a:p>
          <a:p>
            <a:r>
              <a:rPr lang="pt-PT" sz="2400" i="1" dirty="0">
                <a:solidFill>
                  <a:schemeClr val="tx1"/>
                </a:solidFill>
              </a:rPr>
              <a:t>Os ovos  também eram do galinheiro existente junto da horta, que agora já não existe.</a:t>
            </a:r>
          </a:p>
          <a:p>
            <a:endParaRPr lang="pt-PT" sz="2400" i="1" dirty="0">
              <a:solidFill>
                <a:schemeClr val="tx1"/>
              </a:solidFill>
            </a:endParaRPr>
          </a:p>
          <a:p>
            <a:r>
              <a:rPr lang="pt-PT" sz="2400" i="1" dirty="0">
                <a:solidFill>
                  <a:schemeClr val="tx1"/>
                </a:solidFill>
              </a:rPr>
              <a:t>Como viviam na mesma casa, o Afonso continua a perpetuar a horta e as receitas tradicionais que lhe foram passadas pela sua querida avó.</a:t>
            </a:r>
          </a:p>
        </p:txBody>
      </p:sp>
    </p:spTree>
    <p:extLst>
      <p:ext uri="{BB962C8B-B14F-4D97-AF65-F5344CB8AC3E}">
        <p14:creationId xmlns:p14="http://schemas.microsoft.com/office/powerpoint/2010/main" val="104888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36FB16-4548-A410-78B2-745DB60A8DAF}"/>
              </a:ext>
            </a:extLst>
          </p:cNvPr>
          <p:cNvSpPr txBox="1"/>
          <p:nvPr/>
        </p:nvSpPr>
        <p:spPr>
          <a:xfrm>
            <a:off x="1761424" y="259882"/>
            <a:ext cx="7709836" cy="6151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Ficha da Receita: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Ingredientes: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Bacon em cubos 150g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Cenoura 1 unid</a:t>
            </a:r>
            <a:r>
              <a:rPr lang="pt-PT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Salsa </a:t>
            </a:r>
            <a:r>
              <a:rPr lang="pt-PT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ramos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Chouriça 1 unidade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Cebola ½ 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Louro 2 folhas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Ervilhas 1kg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Knorr de Legumes 1 unidades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Ovos 5 unid</a:t>
            </a:r>
            <a:r>
              <a:rPr lang="pt-PT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ades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Arroz </a:t>
            </a:r>
            <a:r>
              <a:rPr lang="pt-P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Basmati</a:t>
            </a:r>
            <a:r>
              <a:rPr lang="pt-P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uma chávena e meia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3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37CC2B1-7D01-6E92-BB49-A2EFEC4D4DBE}"/>
              </a:ext>
            </a:extLst>
          </p:cNvPr>
          <p:cNvSpPr txBox="1"/>
          <p:nvPr/>
        </p:nvSpPr>
        <p:spPr>
          <a:xfrm>
            <a:off x="375385" y="279134"/>
            <a:ext cx="8335478" cy="5930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Preparação: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primeiro lugar picar a cebola e colocar a refogar com os alhos e o azeite 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Segue-se </a:t>
            </a: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Salsa, também cortar em cubos a chouriça e logo em seguida cortar a cenoura em meias-luas.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Seguida vamos num tacho colocar todos os ingredientes anteriores mais o louro com mais  um fio de azeite.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Depois de estar bem refogado acrescentamos as ervilhas, misturamos e logo de seguida colocamos água quente até cobrir e colocar um Knorr de legumes.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Esperamos cerca de 10 minutos até que as ervilhas cozam.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Depois colocamos o arroz, mexemos e esperamos cozer.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fim colocamos os ovos para escalfar.</a:t>
            </a:r>
            <a:endParaRPr lang="pt-P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5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>
            <a:extLst>
              <a:ext uri="{FF2B5EF4-FFF2-40B4-BE49-F238E27FC236}">
                <a16:creationId xmlns:a16="http://schemas.microsoft.com/office/drawing/2014/main" id="{E3666BEA-D1DA-4422-9E33-0F2267DA6AF7}"/>
              </a:ext>
            </a:extLst>
          </p:cNvPr>
          <p:cNvSpPr/>
          <p:nvPr/>
        </p:nvSpPr>
        <p:spPr>
          <a:xfrm>
            <a:off x="4942703" y="141694"/>
            <a:ext cx="4092617" cy="3688901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i="1" dirty="0">
                <a:solidFill>
                  <a:schemeClr val="tx1"/>
                </a:solidFill>
              </a:rPr>
              <a:t>Fotografia</a:t>
            </a:r>
          </a:p>
        </p:txBody>
      </p:sp>
      <p:sp>
        <p:nvSpPr>
          <p:cNvPr id="6" name="Retângulo 7">
            <a:extLst>
              <a:ext uri="{FF2B5EF4-FFF2-40B4-BE49-F238E27FC236}">
                <a16:creationId xmlns:a16="http://schemas.microsoft.com/office/drawing/2014/main" id="{E3666BEA-D1DA-4422-9E33-0F2267DA6AF7}"/>
              </a:ext>
            </a:extLst>
          </p:cNvPr>
          <p:cNvSpPr/>
          <p:nvPr/>
        </p:nvSpPr>
        <p:spPr>
          <a:xfrm>
            <a:off x="108677" y="141694"/>
            <a:ext cx="4735171" cy="3688901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i="1" dirty="0">
                <a:solidFill>
                  <a:schemeClr val="tx1"/>
                </a:solidFill>
              </a:rPr>
              <a:t>Fotografia da atividade/ da folha de registo/ do trabalho realizado/ entre outros</a:t>
            </a:r>
          </a:p>
        </p:txBody>
      </p:sp>
      <p:sp>
        <p:nvSpPr>
          <p:cNvPr id="7" name="Retângulo 9">
            <a:extLst>
              <a:ext uri="{FF2B5EF4-FFF2-40B4-BE49-F238E27FC236}">
                <a16:creationId xmlns:a16="http://schemas.microsoft.com/office/drawing/2014/main" id="{B0230366-D92B-468E-A8BC-6B6F2CADF89F}"/>
              </a:ext>
            </a:extLst>
          </p:cNvPr>
          <p:cNvSpPr/>
          <p:nvPr/>
        </p:nvSpPr>
        <p:spPr>
          <a:xfrm>
            <a:off x="108677" y="3968474"/>
            <a:ext cx="8926643" cy="2889526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i="1" dirty="0">
                <a:solidFill>
                  <a:schemeClr val="tx1"/>
                </a:solidFill>
              </a:rPr>
              <a:t>Preparar o refugado.</a:t>
            </a:r>
          </a:p>
          <a:p>
            <a:r>
              <a:rPr lang="pt-PT" sz="1600" i="1" dirty="0">
                <a:solidFill>
                  <a:schemeClr val="tx1"/>
                </a:solidFill>
              </a:rPr>
              <a:t>Picar a cebola  e colocar com azeite no fogão.</a:t>
            </a:r>
          </a:p>
        </p:txBody>
      </p:sp>
      <p:pic>
        <p:nvPicPr>
          <p:cNvPr id="11" name="Imagem 10" descr="Uma imagem com pessoa, parede, interior, vestuário&#10;&#10;Descrição gerada automaticamente">
            <a:extLst>
              <a:ext uri="{FF2B5EF4-FFF2-40B4-BE49-F238E27FC236}">
                <a16:creationId xmlns:a16="http://schemas.microsoft.com/office/drawing/2014/main" id="{DFE0CE84-98FD-19A1-3344-05BB02CAF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404262"/>
            <a:ext cx="4097154" cy="3272590"/>
          </a:xfrm>
          <a:prstGeom prst="rect">
            <a:avLst/>
          </a:prstGeom>
        </p:spPr>
      </p:pic>
      <p:pic>
        <p:nvPicPr>
          <p:cNvPr id="13" name="Imagem 12" descr="Uma imagem com pessoa, comida, preparar alimentos, Utensílios de cozinha e pastelaria&#10;&#10;Descrição gerada automaticamente">
            <a:extLst>
              <a:ext uri="{FF2B5EF4-FFF2-40B4-BE49-F238E27FC236}">
                <a16:creationId xmlns:a16="http://schemas.microsoft.com/office/drawing/2014/main" id="{AAED03D6-3D3A-285A-E331-CB9F47A33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28" y="320041"/>
            <a:ext cx="4001765" cy="31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6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>
            <a:extLst>
              <a:ext uri="{FF2B5EF4-FFF2-40B4-BE49-F238E27FC236}">
                <a16:creationId xmlns:a16="http://schemas.microsoft.com/office/drawing/2014/main" id="{E3666BEA-D1DA-4422-9E33-0F2267DA6AF7}"/>
              </a:ext>
            </a:extLst>
          </p:cNvPr>
          <p:cNvSpPr/>
          <p:nvPr/>
        </p:nvSpPr>
        <p:spPr>
          <a:xfrm>
            <a:off x="5019247" y="279572"/>
            <a:ext cx="4092617" cy="3688901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i="1" dirty="0">
                <a:solidFill>
                  <a:schemeClr val="tx1"/>
                </a:solidFill>
              </a:rPr>
              <a:t>Fotografia</a:t>
            </a:r>
          </a:p>
        </p:txBody>
      </p:sp>
      <p:sp>
        <p:nvSpPr>
          <p:cNvPr id="4" name="Retângulo 8">
            <a:extLst>
              <a:ext uri="{FF2B5EF4-FFF2-40B4-BE49-F238E27FC236}">
                <a16:creationId xmlns:a16="http://schemas.microsoft.com/office/drawing/2014/main" id="{8EB57598-9DCD-4DD2-AFB5-0DC13B4907A8}"/>
              </a:ext>
            </a:extLst>
          </p:cNvPr>
          <p:cNvSpPr/>
          <p:nvPr/>
        </p:nvSpPr>
        <p:spPr>
          <a:xfrm>
            <a:off x="5683269" y="3968475"/>
            <a:ext cx="3352051" cy="2798243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i="1" dirty="0">
                <a:solidFill>
                  <a:schemeClr val="tx1"/>
                </a:solidFill>
              </a:rPr>
              <a:t>Fotografia</a:t>
            </a:r>
          </a:p>
        </p:txBody>
      </p:sp>
      <p:sp>
        <p:nvSpPr>
          <p:cNvPr id="6" name="Retângulo 7">
            <a:extLst>
              <a:ext uri="{FF2B5EF4-FFF2-40B4-BE49-F238E27FC236}">
                <a16:creationId xmlns:a16="http://schemas.microsoft.com/office/drawing/2014/main" id="{E3666BEA-D1DA-4422-9E33-0F2267DA6AF7}"/>
              </a:ext>
            </a:extLst>
          </p:cNvPr>
          <p:cNvSpPr/>
          <p:nvPr/>
        </p:nvSpPr>
        <p:spPr>
          <a:xfrm>
            <a:off x="108677" y="141694"/>
            <a:ext cx="4735171" cy="3688901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i="1" dirty="0">
                <a:solidFill>
                  <a:schemeClr val="tx1"/>
                </a:solidFill>
              </a:rPr>
              <a:t>Fotografia da atividade/ da folha de registo/ do trabalho realizado/ entre outros</a:t>
            </a:r>
          </a:p>
        </p:txBody>
      </p:sp>
      <p:sp>
        <p:nvSpPr>
          <p:cNvPr id="7" name="Retângulo 9">
            <a:extLst>
              <a:ext uri="{FF2B5EF4-FFF2-40B4-BE49-F238E27FC236}">
                <a16:creationId xmlns:a16="http://schemas.microsoft.com/office/drawing/2014/main" id="{B0230366-D92B-468E-A8BC-6B6F2CADF89F}"/>
              </a:ext>
            </a:extLst>
          </p:cNvPr>
          <p:cNvSpPr/>
          <p:nvPr/>
        </p:nvSpPr>
        <p:spPr>
          <a:xfrm>
            <a:off x="108677" y="3968474"/>
            <a:ext cx="5474661" cy="2889526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i="1" dirty="0">
                <a:solidFill>
                  <a:schemeClr val="tx1"/>
                </a:solidFill>
              </a:rPr>
              <a:t> </a:t>
            </a:r>
            <a:r>
              <a:rPr lang="pt-PT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Segue-se </a:t>
            </a:r>
            <a:r>
              <a:rPr lang="pt-P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Salsa, também cortar em cubos a chouriça e logo em seguida cortar a cenoura em meias-luas.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Seguida vamos num tacho colocar todos os ingredientes anteriores mais o louro com mais  um fio de azeite.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Depois de estar bem refogado acrescentamos as ervilhas, misturamos e logo de seguida colocamos água quente até cobrir e colocar um Knorr de legumes.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Esperamos cerca de 10 minutos até que as ervilhas cozam. </a:t>
            </a:r>
          </a:p>
        </p:txBody>
      </p:sp>
      <p:pic>
        <p:nvPicPr>
          <p:cNvPr id="11" name="Imagem 10" descr="Uma imagem com pessoa, Faca, unha, Faca de cozinha&#10;&#10;Descrição gerada automaticamente">
            <a:extLst>
              <a:ext uri="{FF2B5EF4-FFF2-40B4-BE49-F238E27FC236}">
                <a16:creationId xmlns:a16="http://schemas.microsoft.com/office/drawing/2014/main" id="{D234E556-C9BD-D55F-2A2F-8EE3006F7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9" y="335042"/>
            <a:ext cx="4250986" cy="3312932"/>
          </a:xfrm>
          <a:prstGeom prst="rect">
            <a:avLst/>
          </a:prstGeom>
        </p:spPr>
      </p:pic>
      <p:pic>
        <p:nvPicPr>
          <p:cNvPr id="13" name="Imagem 12" descr="Uma imagem com Utensílios de cozinha e pastelaria, pessoa, wok, a ferver&#10;&#10;Descrição gerada automaticamente">
            <a:extLst>
              <a:ext uri="{FF2B5EF4-FFF2-40B4-BE49-F238E27FC236}">
                <a16:creationId xmlns:a16="http://schemas.microsoft.com/office/drawing/2014/main" id="{BCED053C-7EC8-C73E-9E5E-BFFB8246E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52" y="335043"/>
            <a:ext cx="3930168" cy="3312932"/>
          </a:xfrm>
          <a:prstGeom prst="rect">
            <a:avLst/>
          </a:prstGeom>
        </p:spPr>
      </p:pic>
      <p:pic>
        <p:nvPicPr>
          <p:cNvPr id="15" name="Imagem 14" descr="Uma imagem com pessoa, Utensílios de cozinha e pastelaria, comida, wok&#10;&#10;Descrição gerada automaticamente">
            <a:extLst>
              <a:ext uri="{FF2B5EF4-FFF2-40B4-BE49-F238E27FC236}">
                <a16:creationId xmlns:a16="http://schemas.microsoft.com/office/drawing/2014/main" id="{D15F5225-6C65-9BC2-4AC5-99086E6AE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69" y="4046829"/>
            <a:ext cx="3352051" cy="26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7">
            <a:extLst>
              <a:ext uri="{FF2B5EF4-FFF2-40B4-BE49-F238E27FC236}">
                <a16:creationId xmlns:a16="http://schemas.microsoft.com/office/drawing/2014/main" id="{E3666BEA-D1DA-4422-9E33-0F2267DA6AF7}"/>
              </a:ext>
            </a:extLst>
          </p:cNvPr>
          <p:cNvSpPr/>
          <p:nvPr/>
        </p:nvSpPr>
        <p:spPr>
          <a:xfrm>
            <a:off x="914400" y="1434163"/>
            <a:ext cx="7498080" cy="5163953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600" i="1" dirty="0">
              <a:solidFill>
                <a:schemeClr val="tx1"/>
              </a:solidFill>
            </a:endParaRPr>
          </a:p>
        </p:txBody>
      </p:sp>
      <p:sp>
        <p:nvSpPr>
          <p:cNvPr id="7" name="Retângulo 9">
            <a:extLst>
              <a:ext uri="{FF2B5EF4-FFF2-40B4-BE49-F238E27FC236}">
                <a16:creationId xmlns:a16="http://schemas.microsoft.com/office/drawing/2014/main" id="{B0230366-D92B-468E-A8BC-6B6F2CADF89F}"/>
              </a:ext>
            </a:extLst>
          </p:cNvPr>
          <p:cNvSpPr/>
          <p:nvPr/>
        </p:nvSpPr>
        <p:spPr>
          <a:xfrm>
            <a:off x="693019" y="466825"/>
            <a:ext cx="7950467" cy="697832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 FINAL </a:t>
            </a:r>
          </a:p>
        </p:txBody>
      </p:sp>
      <p:pic>
        <p:nvPicPr>
          <p:cNvPr id="2" name="Imagem 1" descr="Uma imagem com comida, Cozinha, prato, salada&#10;&#10;Descrição gerada automaticamente">
            <a:extLst>
              <a:ext uri="{FF2B5EF4-FFF2-40B4-BE49-F238E27FC236}">
                <a16:creationId xmlns:a16="http://schemas.microsoft.com/office/drawing/2014/main" id="{589BB07F-58DF-8184-0BF9-BDFBB0FC6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30" y="1554955"/>
            <a:ext cx="7033270" cy="486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D8548DE-D74A-4851-B040-5C4BBE06A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2" y="728662"/>
            <a:ext cx="55911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15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</TotalTime>
  <Words>438</Words>
  <Application>Microsoft Office PowerPoint</Application>
  <PresentationFormat>Apresentação no Ecrã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ABAE PT</dc:creator>
  <cp:lastModifiedBy>Office1</cp:lastModifiedBy>
  <cp:revision>31</cp:revision>
  <cp:lastPrinted>2019-12-11T12:42:31Z</cp:lastPrinted>
  <dcterms:created xsi:type="dcterms:W3CDTF">2019-02-05T21:01:01Z</dcterms:created>
  <dcterms:modified xsi:type="dcterms:W3CDTF">2023-06-07T13:27:44Z</dcterms:modified>
</cp:coreProperties>
</file>