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17/05/2023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RECEITA: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/>
              </a:rPr>
              <a:t>Xerém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de Legumes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2 cenouras</a:t>
            </a:r>
          </a:p>
          <a:p>
            <a:pPr marL="285750" indent="-285750">
              <a:buFontTx/>
              <a:buChar char="-"/>
            </a:pPr>
            <a:r>
              <a:rPr lang="pt-PT" dirty="0"/>
              <a:t>½ couve </a:t>
            </a:r>
          </a:p>
          <a:p>
            <a:pPr marL="285750" indent="-285750">
              <a:buFontTx/>
              <a:buChar char="-"/>
            </a:pPr>
            <a:r>
              <a:rPr lang="pt-PT" dirty="0"/>
              <a:t>1 courgette</a:t>
            </a:r>
          </a:p>
          <a:p>
            <a:pPr marL="285750" indent="-285750">
              <a:buFontTx/>
              <a:buChar char="-"/>
            </a:pPr>
            <a:r>
              <a:rPr lang="pt-PT" dirty="0"/>
              <a:t>½ alho francês</a:t>
            </a:r>
          </a:p>
          <a:p>
            <a:pPr marL="285750" indent="-285750">
              <a:buFontTx/>
              <a:buChar char="-"/>
            </a:pPr>
            <a:r>
              <a:rPr lang="pt-PT" dirty="0"/>
              <a:t>Alho </a:t>
            </a:r>
          </a:p>
          <a:p>
            <a:pPr marL="285750" indent="-285750">
              <a:buFontTx/>
              <a:buChar char="-"/>
            </a:pPr>
            <a:r>
              <a:rPr lang="pt-PT" dirty="0"/>
              <a:t>2 dentes de alho </a:t>
            </a:r>
          </a:p>
          <a:p>
            <a:pPr marL="285750" indent="-285750">
              <a:buFontTx/>
              <a:buChar char="-"/>
            </a:pPr>
            <a:r>
              <a:rPr lang="pt-PT" dirty="0"/>
              <a:t>1 Cebola</a:t>
            </a:r>
          </a:p>
          <a:p>
            <a:pPr marL="285750" indent="-285750">
              <a:buFontTx/>
              <a:buChar char="-"/>
            </a:pPr>
            <a:r>
              <a:rPr lang="pt-PT" dirty="0"/>
              <a:t>1 folha de louro</a:t>
            </a:r>
          </a:p>
          <a:p>
            <a:pPr marL="285750" indent="-285750">
              <a:buFontTx/>
              <a:buChar char="-"/>
            </a:pPr>
            <a:r>
              <a:rPr lang="pt-PT" dirty="0"/>
              <a:t>200ml de farinha de milho em moagem grossa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 </a:t>
            </a:r>
            <a:r>
              <a:rPr lang="pt-PT" dirty="0" err="1"/>
              <a:t>qb</a:t>
            </a: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FAF2599-C2CB-5F62-9C34-4ABF90F7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348" y="2139012"/>
            <a:ext cx="2059694" cy="33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1º) Refogar o alho, o louro e a cebola numa sertã.</a:t>
            </a:r>
          </a:p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2º) Juntar os restantes legumes, partidos em cubos e previamente escaldados.</a:t>
            </a:r>
          </a:p>
          <a:p>
            <a:pPr>
              <a:lnSpc>
                <a:spcPct val="150000"/>
              </a:lnSpc>
            </a:pPr>
            <a:r>
              <a:rPr lang="pt-PT" dirty="0"/>
              <a:t>Deve reservar-se a água para usar posteriormente.</a:t>
            </a:r>
          </a:p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3º) Refogar um pouco, até uniformizar sabor.</a:t>
            </a:r>
          </a:p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4º) Retificar tempero de sal.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FCA361-A13A-41BB-B155-E3536A006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08" y="1881808"/>
            <a:ext cx="1428177" cy="19970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588DDAD-7DC9-5316-2929-511C67B42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17" y="4006274"/>
            <a:ext cx="1365957" cy="21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827392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727814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Regar o refogado com 500 ml da água de cozedura dos legumes.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Acrescentar a farinha de milho e deixar cozer, mexendo frequentemente, durante cerca de 20 minutos, em fogo lento. Retificar sal.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8B2043-51EE-04FC-074F-8294A87A7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538" y="1908699"/>
            <a:ext cx="1582616" cy="22712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840C56-BD04-BC53-EB11-34160D775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195" y="4586748"/>
            <a:ext cx="2167635" cy="19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204</Words>
  <Application>Microsoft Office PowerPoint</Application>
  <PresentationFormat>Ecrã Panorâmico</PresentationFormat>
  <Paragraphs>51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9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2022/2023 </vt:lpstr>
      <vt:lpstr>Desafio ASS 2022/2023 </vt:lpstr>
      <vt:lpstr>Desafio ASS 2022/2023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Maria Elisabete Silva - EHT Vila Real Santo António</cp:lastModifiedBy>
  <cp:revision>2</cp:revision>
  <dcterms:created xsi:type="dcterms:W3CDTF">2023-02-27T10:13:03Z</dcterms:created>
  <dcterms:modified xsi:type="dcterms:W3CDTF">2023-05-17T13:28:25Z</dcterms:modified>
</cp:coreProperties>
</file>