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Frango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caseiro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, com batatas e arroz no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forno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a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lenha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909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2 kg  frango caseiro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800 gr de batata caseira</a:t>
            </a:r>
          </a:p>
          <a:p>
            <a:pPr marL="285750" indent="-285750">
              <a:buFontTx/>
              <a:buChar char="-"/>
            </a:pPr>
            <a:r>
              <a:rPr lang="pt-PT" dirty="0"/>
              <a:t>100 gr de 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150 gr de cebola</a:t>
            </a:r>
          </a:p>
          <a:p>
            <a:pPr marL="285750" indent="-285750">
              <a:buFontTx/>
              <a:buChar char="-"/>
            </a:pPr>
            <a:r>
              <a:rPr lang="pt-PT" dirty="0"/>
              <a:t>10 gr de massa de pimentão</a:t>
            </a:r>
          </a:p>
          <a:p>
            <a:pPr marL="285750" indent="-285750">
              <a:buFontTx/>
              <a:buChar char="-"/>
            </a:pPr>
            <a:r>
              <a:rPr lang="pt-PT" dirty="0"/>
              <a:t>7 gr de sal</a:t>
            </a:r>
          </a:p>
          <a:p>
            <a:pPr marL="285750" indent="-285750">
              <a:buFontTx/>
              <a:buChar char="-"/>
            </a:pPr>
            <a:r>
              <a:rPr lang="pt-PT" dirty="0"/>
              <a:t>5 dl de azeite</a:t>
            </a:r>
          </a:p>
          <a:p>
            <a:pPr marL="285750" indent="-285750">
              <a:buFontTx/>
              <a:buChar char="-"/>
            </a:pPr>
            <a:r>
              <a:rPr lang="pt-PT" dirty="0"/>
              <a:t>10 gr de pasta de tomate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7FFD1B6-B119-2E48-1A0E-61A5ADC39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250" y="2564142"/>
            <a:ext cx="3829567" cy="320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Limpa-se o frango, e numa panela junta-se o mesmo, com a cebola,</a:t>
            </a:r>
          </a:p>
          <a:p>
            <a:r>
              <a:rPr lang="pt-PT" dirty="0"/>
              <a:t>o alho, a massa de pimentão, a massa de tomate, o sal, e o azeite.</a:t>
            </a:r>
          </a:p>
          <a:p>
            <a:r>
              <a:rPr lang="pt-PT" dirty="0"/>
              <a:t>Deixa-se refogar durante cerca de 35 min.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Pré -  aquecer o forno a lenha, e enquanto isso descasca-se as batatas</a:t>
            </a:r>
          </a:p>
          <a:p>
            <a:r>
              <a:rPr lang="pt-PT" dirty="0"/>
              <a:t>e corta-se em cubos e dispõe-se num tabuleiro.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r>
              <a:rPr lang="pt-PT" dirty="0"/>
              <a:t>Está representado no vídeo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Está representado no vídeo</a:t>
            </a:r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Quando o frango estiver pronto coloca-se no tabuleiro juntamente </a:t>
            </a:r>
          </a:p>
          <a:p>
            <a:r>
              <a:rPr lang="pt-PT" dirty="0"/>
              <a:t>com as batatas e vai ao forno a lenha durante cerca de 40 min (virar</a:t>
            </a:r>
          </a:p>
          <a:p>
            <a:r>
              <a:rPr lang="pt-PT" dirty="0"/>
              <a:t>o frango a meio da cozedura).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Num tacho refogar cebola, alho, e azeite, fritar o arroz, juntar a agua</a:t>
            </a:r>
          </a:p>
          <a:p>
            <a:r>
              <a:rPr lang="pt-PT" dirty="0"/>
              <a:t>e deixar cozinhar durante 10 minutos com o testo fechado.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/>
          </a:p>
          <a:p>
            <a:pPr algn="ctr"/>
            <a:r>
              <a:rPr lang="pt-PT"/>
              <a:t>Está representado no vídeo</a:t>
            </a:r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Está representado no vídeo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Retirar o frango do forno, e o arroz do lume e colocar numa travessa.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/>
              <a:t>Bom apetite.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Está representado no vídeo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Está representado no vídeo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329</Words>
  <Application>Microsoft Office PowerPoint</Application>
  <PresentationFormat>Ecrã Panorâmico</PresentationFormat>
  <Paragraphs>99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Maria Joao Antonio</cp:lastModifiedBy>
  <cp:revision>2</cp:revision>
  <dcterms:created xsi:type="dcterms:W3CDTF">2023-02-27T10:13:03Z</dcterms:created>
  <dcterms:modified xsi:type="dcterms:W3CDTF">2023-05-31T16:20:33Z</dcterms:modified>
</cp:coreProperties>
</file>