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1837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Açorda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64504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4 litros de água 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Cominhos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sopa de manteiga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colheres de sopa de azeite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sobremesa de vinagre </a:t>
            </a:r>
          </a:p>
          <a:p>
            <a:pPr marL="285750" indent="-285750">
              <a:buFontTx/>
              <a:buChar char="-"/>
            </a:pPr>
            <a:r>
              <a:rPr lang="pt-PT" dirty="0"/>
              <a:t>2 maçãs reineta</a:t>
            </a:r>
          </a:p>
          <a:p>
            <a:pPr marL="285750" indent="-285750">
              <a:buFontTx/>
              <a:buChar char="-"/>
            </a:pPr>
            <a:r>
              <a:rPr lang="pt-PT" dirty="0"/>
              <a:t>5 ovos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pão cacete  </a:t>
            </a:r>
          </a:p>
          <a:p>
            <a:pPr marL="285750" indent="-285750">
              <a:buFontTx/>
              <a:buChar char="-"/>
            </a:pPr>
            <a:r>
              <a:rPr lang="pt-PT" dirty="0"/>
              <a:t>5 dentes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2 raminhos de Hortelã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FEC4289-D181-F4A9-CD20-CD03191AD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780ABB-9B32-3258-B7FB-19473CAD5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"/>
          <a:stretch/>
        </p:blipFill>
        <p:spPr>
          <a:xfrm>
            <a:off x="6256775" y="2286996"/>
            <a:ext cx="3570514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Num tacho coloca-se a água juntamente com os alhos esmagados,</a:t>
            </a:r>
          </a:p>
          <a:p>
            <a:r>
              <a:rPr lang="pt-PT" dirty="0"/>
              <a:t> o sal, os cominhos, o azeite e as maçãs. Deixe cozinhar por uns 15 min</a:t>
            </a:r>
          </a:p>
          <a:p>
            <a:r>
              <a:rPr lang="pt-PT" dirty="0"/>
              <a:t> aproximadamente.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Num tigela corte o pão e coloco o hortelã.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2C985C-4502-B11B-4712-460F0D364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3"/>
          <a:stretch/>
        </p:blipFill>
        <p:spPr>
          <a:xfrm>
            <a:off x="7629195" y="2200589"/>
            <a:ext cx="2449302" cy="1477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8653F4F-39B0-FFE8-75EF-ADC1DE883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4" y="4122207"/>
            <a:ext cx="2449301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Verifique se as maçãs estão cozidas, se estiverem cozidas junte </a:t>
            </a:r>
          </a:p>
          <a:p>
            <a:r>
              <a:rPr lang="pt-PT" dirty="0"/>
              <a:t> vinagre deixe ferver por 5 min.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Abra os ovos e junte um a um, deixe </a:t>
            </a:r>
          </a:p>
          <a:p>
            <a:r>
              <a:rPr lang="pt-PT" dirty="0"/>
              <a:t> escalfar durante  3 min.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07B068-CA80-AEDD-B547-F946496B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9728" r="7326" b="37720"/>
          <a:stretch/>
        </p:blipFill>
        <p:spPr>
          <a:xfrm>
            <a:off x="7629196" y="2200589"/>
            <a:ext cx="2449302" cy="1477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77CA9D-0FFB-698C-7CC8-DC5B5AB80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5161" r="9786" b="32906"/>
          <a:stretch/>
        </p:blipFill>
        <p:spPr>
          <a:xfrm>
            <a:off x="7629195" y="4114068"/>
            <a:ext cx="2449302" cy="1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Retire os ovos, coloque na tigela por cima do pão.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Verta o preparado por cima do pão, aguarde por uns 5 min e sirva.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FBABEC-0D01-2AE6-D905-C3082354E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2653" r="13447" b="32653"/>
          <a:stretch/>
        </p:blipFill>
        <p:spPr>
          <a:xfrm>
            <a:off x="7629195" y="2215474"/>
            <a:ext cx="2449303" cy="14624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020F32-0AD0-B8F3-21F7-D2B3A646E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4122207"/>
            <a:ext cx="2449301" cy="14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289</Words>
  <Application>Microsoft Office PowerPoint</Application>
  <PresentationFormat>Ecrã Panorâmico</PresentationFormat>
  <Paragraphs>98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FabianaGomes14@sapo.pt</cp:lastModifiedBy>
  <cp:revision>2</cp:revision>
  <dcterms:created xsi:type="dcterms:W3CDTF">2023-02-27T10:13:03Z</dcterms:created>
  <dcterms:modified xsi:type="dcterms:W3CDTF">2023-05-24T18:42:18Z</dcterms:modified>
</cp:coreProperties>
</file>