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188" r:id="rId2"/>
    <p:sldId id="1189" r:id="rId3"/>
    <p:sldId id="1191" r:id="rId4"/>
    <p:sldId id="1192" r:id="rId5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F26165-1E18-4B17-FEFD-848B5CD754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696A831-8CEB-1D43-DC2D-8CEEEBB687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28B36003-54C7-4CFB-634F-DE234CC48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30/05/2023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FCA8F8E0-DAC0-B0FB-DAF2-F71949569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AFC390B-21A3-EB93-E6D7-A4A5F1146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10801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79CC68-62D9-F860-6138-39C47B40C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9148357D-45E0-0CAD-C1E2-278288BF66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C418DB9-19E0-1347-7879-3C9D37962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30/05/2023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0E75C0E-B89D-2FAC-CE4A-D63A27477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9336A7F-FCF3-E202-999C-6876E8E1F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41433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E277BC9-FC1D-09E1-CA78-192577155A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A330C3F2-FA01-BFD9-5066-1BF1AC178D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6522744-3CE4-D021-4CB8-75536197E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30/05/2023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4C3F5B31-2E7E-E1B0-55D8-B5203A4B2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B05BEF5-4FEA-145C-8BB9-C1ACFA99E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17942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407F01-F726-BA9E-88FA-87CC0513D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9D9774A-BEC0-3CD4-542E-E6BA41A3C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833A447-6C80-7E25-B806-6C99E827B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30/05/2023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AB55647-1526-D447-F03B-94B824C7E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2FEC5440-476A-686C-C549-E0D39A9D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76765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190762-CB1F-A95B-6F98-0E8A09F3E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7FF22BBC-ED11-0220-8255-0D64A7D780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DAEC8C2-EB57-D72D-E1B5-1F38495B2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30/05/2023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30E16B7-867A-F17F-0A7E-624D25388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E8C1792D-81B0-BC88-8586-1947DCDF8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68398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3D7820-8674-57BD-A83C-A96167C82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D280E7E-FD25-442F-61AD-E9C852DC0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53873DAD-2503-3DF1-EF07-B4F4739E8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F7B52DDF-F60D-C5A8-18B2-DCF6514D7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30/05/2023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00799CB3-E490-FC7D-3451-57A6101C3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97E31EC-AEA0-A6F6-6957-634E849E2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70978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038457-1059-1835-6D9B-A10F64FE3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4FA122B5-5E8E-A83A-2CA1-09103DFDD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539FF231-0BC4-0845-20CA-741EB21AB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C53DCFA1-BBE9-1F7B-AE0B-90B3D146EB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90962913-CBC3-F64F-77C1-41121C6DEC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9ACD432B-BDE9-86BF-1A60-2FCC0631A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30/05/2023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63A76A14-BA5B-6D51-EFA8-6D28AFF10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66A2C3D7-182A-EB6F-5BF5-2320C7C0B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70975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272911-F6EC-74F2-04C6-F4378196E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05C2E833-31EB-D9B8-AA3B-142EEC067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30/05/2023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FEF9E0D4-F993-2527-5F20-9258D82D1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744E2744-8233-3840-6350-99A711191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31605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AA213ED2-2B5D-6C11-E1EF-FC3AB2594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30/05/2023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4B0276F1-FF58-FA52-E5DE-DCCCD1EAB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C460F91B-E5ED-A042-A5D6-50BB8BDE8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71705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797CD3-F935-840F-040C-90D4F39BD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499366F-1E29-634B-05D0-F9821573D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E3F6556B-6D0B-246C-2859-42B3766FC7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B933AB06-42BB-4A12-B31A-8CE7F46B5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30/05/2023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509EE807-BF45-3715-526B-1F1206E6F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A983A9FB-4F00-216D-21E1-6D1CCCAF3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01335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836A3C-EAD4-7A47-F7E8-A78B8E0BF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EB8D06B2-5979-5415-30FD-62F754C0D1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595E3C8F-7521-49CC-955D-23044333B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D171543B-D629-9D1B-3126-2F81F3D6A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30/05/2023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6FFB1A09-F49F-F24F-C3DA-077F749AB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D3BDB32-204F-9A7D-5D28-2A4AD069E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44794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366B22D4-619A-606A-96AA-F2FE5593F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57B6DD22-9819-6075-6BFA-06300FE6E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F01BDA5-C48A-9CD0-94FB-BB9ADF90FF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1234A-1678-4A81-9E48-B951248B38F4}" type="datetimeFigureOut">
              <a:rPr lang="pt-PT" smtClean="0"/>
              <a:t>30/05/2023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D9311F8-E3AD-E174-1872-A34A5CB87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AC44E2B-0BB7-E7CE-38ED-4FBAC31031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07591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967834"/>
            <a:ext cx="7164100" cy="663844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TÍTULO DA </a:t>
            </a: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RECEITA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: </a:t>
            </a:r>
            <a:r>
              <a:rPr lang="en-GB" sz="2400" dirty="0" err="1">
                <a:solidFill>
                  <a:prstClr val="black"/>
                </a:solidFill>
                <a:latin typeface="Calibri" panose="020F0502020204030204"/>
              </a:rPr>
              <a:t>Sopas</a:t>
            </a:r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 do </a:t>
            </a:r>
            <a:r>
              <a:rPr lang="en-GB" sz="2400" dirty="0" err="1">
                <a:solidFill>
                  <a:prstClr val="black"/>
                </a:solidFill>
                <a:latin typeface="Calibri" panose="020F0502020204030204"/>
              </a:rPr>
              <a:t>Espírito</a:t>
            </a:r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 Santo à </a:t>
            </a:r>
            <a:r>
              <a:rPr lang="en-GB" sz="2400" dirty="0" err="1">
                <a:solidFill>
                  <a:prstClr val="black"/>
                </a:solidFill>
                <a:latin typeface="Calibri" panose="020F0502020204030204"/>
              </a:rPr>
              <a:t>moda</a:t>
            </a:r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 do Faial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F1C0A8-F533-4CC2-B6DC-FE6C7B018641}"/>
              </a:ext>
            </a:extLst>
          </p:cNvPr>
          <p:cNvSpPr txBox="1"/>
          <p:nvPr/>
        </p:nvSpPr>
        <p:spPr>
          <a:xfrm>
            <a:off x="686595" y="6424603"/>
            <a:ext cx="71641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https://alimentacaosaudavelesustentavel.abae.pt/desafios-2022-2023/receitas-sustentaveis/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2022/2023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106301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650221"/>
            <a:ext cx="7164100" cy="45072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numCol="2" rtlCol="0">
            <a:spAutoFit/>
          </a:bodyPr>
          <a:lstStyle/>
          <a:p>
            <a:endParaRPr lang="pt-PT" dirty="0"/>
          </a:p>
          <a:p>
            <a:r>
              <a:rPr lang="pt-PT" sz="1400" dirty="0"/>
              <a:t>INGREDIENTES:</a:t>
            </a:r>
          </a:p>
          <a:p>
            <a:endParaRPr lang="pt-PT" sz="1400" dirty="0"/>
          </a:p>
          <a:p>
            <a:pPr marL="285750" indent="-285750">
              <a:buFontTx/>
              <a:buChar char="-"/>
            </a:pPr>
            <a:r>
              <a:rPr lang="pt-PT" sz="1400" dirty="0"/>
              <a:t>3kg de carne de bovino</a:t>
            </a:r>
          </a:p>
          <a:p>
            <a:pPr marL="285750" indent="-285750">
              <a:buFontTx/>
              <a:buChar char="-"/>
            </a:pPr>
            <a:r>
              <a:rPr lang="pt-PT" sz="1400" dirty="0"/>
              <a:t>1 unidade de repolho</a:t>
            </a:r>
          </a:p>
          <a:p>
            <a:pPr marL="285750" indent="-285750">
              <a:buFontTx/>
              <a:buChar char="-"/>
            </a:pPr>
            <a:r>
              <a:rPr lang="pt-PT" sz="1400" dirty="0"/>
              <a:t>4 folhas de couve galega</a:t>
            </a:r>
          </a:p>
          <a:p>
            <a:pPr marL="285750" indent="-285750">
              <a:buFontTx/>
              <a:buChar char="-"/>
            </a:pPr>
            <a:r>
              <a:rPr lang="pt-PT" sz="1400" dirty="0"/>
              <a:t>4 unidades de cebola</a:t>
            </a:r>
          </a:p>
          <a:p>
            <a:pPr marL="285750" indent="-285750">
              <a:buFontTx/>
              <a:buChar char="-"/>
            </a:pPr>
            <a:r>
              <a:rPr lang="pt-PT" sz="1400" dirty="0"/>
              <a:t>½ de uma cabeça de alho</a:t>
            </a:r>
          </a:p>
          <a:p>
            <a:pPr marL="285750" indent="-285750">
              <a:buFontTx/>
              <a:buChar char="-"/>
            </a:pPr>
            <a:r>
              <a:rPr lang="pt-PT" sz="1400" dirty="0"/>
              <a:t>1 raminho de coentros</a:t>
            </a:r>
          </a:p>
          <a:p>
            <a:pPr marL="285750" indent="-285750">
              <a:buFontTx/>
              <a:buChar char="-"/>
            </a:pPr>
            <a:r>
              <a:rPr lang="pt-PT" sz="1400" dirty="0"/>
              <a:t>1 raminho de endros</a:t>
            </a:r>
          </a:p>
          <a:p>
            <a:pPr marL="285750" indent="-285750">
              <a:buFontTx/>
              <a:buChar char="-"/>
            </a:pPr>
            <a:r>
              <a:rPr lang="pt-PT" sz="1400" dirty="0"/>
              <a:t>2 folhas de louro</a:t>
            </a:r>
          </a:p>
          <a:p>
            <a:pPr marL="285750" indent="-285750">
              <a:buFontTx/>
              <a:buChar char="-"/>
            </a:pPr>
            <a:r>
              <a:rPr lang="pt-PT" sz="1400" dirty="0"/>
              <a:t>8 bolas de pimenta de Jamaica</a:t>
            </a:r>
          </a:p>
          <a:p>
            <a:pPr marL="285750" indent="-285750">
              <a:buFontTx/>
              <a:buChar char="-"/>
            </a:pPr>
            <a:r>
              <a:rPr lang="pt-PT" sz="1400" dirty="0"/>
              <a:t>½ pau de canela</a:t>
            </a:r>
          </a:p>
          <a:p>
            <a:pPr marL="285750" indent="-285750">
              <a:buFontTx/>
              <a:buChar char="-"/>
            </a:pPr>
            <a:r>
              <a:rPr lang="pt-PT" sz="1400" dirty="0"/>
              <a:t>5 paus de cravinho</a:t>
            </a:r>
          </a:p>
          <a:p>
            <a:pPr marL="285750" indent="-285750">
              <a:buFontTx/>
              <a:buChar char="-"/>
            </a:pPr>
            <a:r>
              <a:rPr lang="pt-PT" sz="1400" dirty="0"/>
              <a:t>1 raminho de hortelã fina</a:t>
            </a:r>
          </a:p>
          <a:p>
            <a:pPr marL="285750" indent="-285750">
              <a:buFontTx/>
              <a:buChar char="-"/>
            </a:pPr>
            <a:r>
              <a:rPr lang="pt-PT" sz="1400" dirty="0"/>
              <a:t>1 colher de sopa de manteiga</a:t>
            </a:r>
          </a:p>
          <a:p>
            <a:pPr marL="285750" indent="-285750">
              <a:buFontTx/>
              <a:buChar char="-"/>
            </a:pPr>
            <a:r>
              <a:rPr lang="pt-PT" sz="1400" dirty="0"/>
              <a:t>1 copo de vinho branco</a:t>
            </a:r>
          </a:p>
          <a:p>
            <a:pPr marL="285750" indent="-285750">
              <a:buFontTx/>
              <a:buChar char="-"/>
            </a:pPr>
            <a:r>
              <a:rPr lang="pt-PT" sz="1400" dirty="0"/>
              <a:t>1 colher de sobremesa de colorau</a:t>
            </a:r>
          </a:p>
          <a:p>
            <a:pPr marL="285750" indent="-285750">
              <a:buFontTx/>
              <a:buChar char="-"/>
            </a:pPr>
            <a:r>
              <a:rPr lang="pt-PT" sz="1400" dirty="0"/>
              <a:t>3 colheres de sopa de polpa de tomate</a:t>
            </a:r>
          </a:p>
          <a:p>
            <a:pPr marL="285750" indent="-285750">
              <a:buFontTx/>
              <a:buChar char="-"/>
            </a:pPr>
            <a:r>
              <a:rPr lang="pt-PT" sz="1400" dirty="0"/>
              <a:t>Pão de véspera a gosto</a:t>
            </a:r>
          </a:p>
          <a:p>
            <a:pPr marL="285750" indent="-285750">
              <a:buFontTx/>
              <a:buChar char="-"/>
            </a:pPr>
            <a:endParaRPr lang="pt-PT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E8134BF-4A6B-B29B-9063-90E00DC00A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95" y="3748066"/>
            <a:ext cx="3773900" cy="2830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BB0C585-5732-5CF1-0F1C-AF160C64D8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95" y="915368"/>
            <a:ext cx="3744000" cy="280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65560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10672098" cy="656829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F1C0A8-F533-4CC2-B6DC-FE6C7B018641}"/>
              </a:ext>
            </a:extLst>
          </p:cNvPr>
          <p:cNvSpPr txBox="1"/>
          <p:nvPr/>
        </p:nvSpPr>
        <p:spPr>
          <a:xfrm>
            <a:off x="686595" y="6424603"/>
            <a:ext cx="7157112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https://alimentacaosaudavelesustentavel.abae.pt/desafios-2022-2023/receitas-sustentaveis/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2022/2023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4" y="26824"/>
            <a:ext cx="10672097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3" y="1857607"/>
            <a:ext cx="7157114" cy="42473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1º) Salgar a carne na véspera do dia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2º) No dia seguinte lavar a carne em 3 águas e a última fica dez minutos na água</a:t>
            </a:r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B264274-C71B-A782-043C-A4E0E6295D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938294" y="1511368"/>
            <a:ext cx="2340000" cy="3120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16C31F9-7B52-B56E-EBB3-CA782FFB7C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293" y="4309079"/>
            <a:ext cx="3120000" cy="23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7357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99657" y="780947"/>
            <a:ext cx="10776481" cy="594574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F1C0A8-F533-4CC2-B6DC-FE6C7B018641}"/>
              </a:ext>
            </a:extLst>
          </p:cNvPr>
          <p:cNvSpPr txBox="1"/>
          <p:nvPr/>
        </p:nvSpPr>
        <p:spPr>
          <a:xfrm>
            <a:off x="686595" y="6424603"/>
            <a:ext cx="7400392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https://alimentacaosaudavelesustentavel.abae.pt/desafios-2022-2023/receitas-sustentaveis/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2022/2023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4" y="26824"/>
            <a:ext cx="10789543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707759" y="1569393"/>
            <a:ext cx="7379228" cy="45243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3º) Coloca-se um pouco de água na panela e adiciona-se quatro folhas de couve, depois junta-se a carne, posteriormente coloca-se os temperos dentro de uma bola de temperos;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4º) Depois de cozida a carne, enche-se a panela com água, adiciona-se a manteiga, o colorau, a polpa de tomate e o vinho branco. Quando estiver tudo a ferver adiciona-se mais um raminho de hortelã.</a:t>
            </a:r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9E2C0CA-86A4-9D9D-2E46-793CD130B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466" y="1421758"/>
            <a:ext cx="2785808" cy="2089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10A07E5-A1EE-65D6-BC68-0FF5D9F0B6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370" y="3243743"/>
            <a:ext cx="2548093" cy="1911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2934B74-EE91-2CBF-D678-5622004D97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084" y="5075554"/>
            <a:ext cx="2209101" cy="1656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4118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4" y="901791"/>
            <a:ext cx="10579819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2022/2023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3"/>
            <a:ext cx="10646932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6888608" cy="45243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5º) Numa panela à parte coze-se o repolho com os temperos da carne e sal;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pPr algn="just"/>
            <a:r>
              <a:rPr lang="pt-PT" dirty="0"/>
              <a:t>6º) No momento de servir, coloca-se o pão fatiado numa terrina e o caldo da carne. </a:t>
            </a:r>
          </a:p>
          <a:p>
            <a:pPr algn="just"/>
            <a:r>
              <a:rPr lang="pt-PT" dirty="0"/>
              <a:t>Num prato à parte, serve-se o repolho e a carne partida aos cubos ou desfiada.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FA163D0-8416-66EA-8951-756333FE6DA5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https://alimentacaosaudavelesustentavel.abae.pt/desafios-2022-2023/receitas-sustentaveis/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FE639FD-15CB-FB3B-5EC0-239B02163A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089" y="3695225"/>
            <a:ext cx="2041173" cy="2721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4D8ACF8-B4C3-5106-D7C0-312494AAA6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195" y="3608256"/>
            <a:ext cx="1366943" cy="1822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E018AD5-EB31-BDAE-6CCB-305385CA43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649" y="4579305"/>
            <a:ext cx="1512000" cy="201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EFF448C-3CF7-73B0-5A9C-F98A6E0B7B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171" y="1846669"/>
            <a:ext cx="2606814" cy="1955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8765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348</Words>
  <Application>Microsoft Office PowerPoint</Application>
  <PresentationFormat>Ecrã Panorâmico</PresentationFormat>
  <Paragraphs>69</Paragraphs>
  <Slides>4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4</vt:i4>
      </vt:variant>
    </vt:vector>
  </HeadingPairs>
  <TitlesOfParts>
    <vt:vector size="10" baseType="lpstr">
      <vt:lpstr>Arial</vt:lpstr>
      <vt:lpstr>Bahnschrift</vt:lpstr>
      <vt:lpstr>Calibri</vt:lpstr>
      <vt:lpstr>Calibri Light</vt:lpstr>
      <vt:lpstr>Trebuchet MS</vt:lpstr>
      <vt:lpstr>Tema do Office</vt:lpstr>
      <vt:lpstr>Desafio ASS 2022/2023 </vt:lpstr>
      <vt:lpstr>Desafio ASS 2022/2023 </vt:lpstr>
      <vt:lpstr>Desafio ASS 2022/2023 </vt:lpstr>
      <vt:lpstr>Desafio ASS 2022/2023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Desafio ASS 2022/2023 </dc:title>
  <dc:creator>Office1</dc:creator>
  <cp:lastModifiedBy>Marcelino Caetano Dutra</cp:lastModifiedBy>
  <cp:revision>9</cp:revision>
  <dcterms:created xsi:type="dcterms:W3CDTF">2023-02-27T10:13:03Z</dcterms:created>
  <dcterms:modified xsi:type="dcterms:W3CDTF">2023-05-30T09:01:00Z</dcterms:modified>
</cp:coreProperties>
</file>