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88" r:id="rId2"/>
    <p:sldId id="1189" r:id="rId3"/>
    <p:sldId id="1191" r:id="rId4"/>
    <p:sldId id="119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10" d="100"/>
          <a:sy n="110" d="100"/>
        </p:scale>
        <p:origin x="1624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937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0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31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5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375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327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1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174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830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8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pPr/>
              <a:t>31/05/23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157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-833633" y="830649"/>
            <a:ext cx="966865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TÍTULO DA 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Jardineira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(4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pessoas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-837405" y="6424604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pt-PT" sz="1400" dirty="0">
                <a:solidFill>
                  <a:prstClr val="white"/>
                </a:solidFill>
                <a:latin typeface="Calibri" panose="020F0502020204030204"/>
              </a:rPr>
              <a:t>https://alimentacaosaudavelesustentavel.abae.pt/desafios-2022-2023/receitas-sustentaveis/</a:t>
            </a:r>
            <a:endParaRPr lang="en-GB" sz="1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3998" y="1"/>
            <a:ext cx="465095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-837405" y="26825"/>
            <a:ext cx="966865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“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Receitas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lang="en-GB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049" y="67588"/>
            <a:ext cx="437195" cy="4334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-821909" y="1440248"/>
            <a:ext cx="9668655" cy="7294305"/>
          </a:xfrm>
          <a:custGeom>
            <a:avLst/>
            <a:gdLst>
              <a:gd name="connsiteX0" fmla="*/ 0 w 9668654"/>
              <a:gd name="connsiteY0" fmla="*/ 0 h 7017306"/>
              <a:gd name="connsiteX1" fmla="*/ 9668654 w 9668654"/>
              <a:gd name="connsiteY1" fmla="*/ 0 h 7017306"/>
              <a:gd name="connsiteX2" fmla="*/ 9668654 w 9668654"/>
              <a:gd name="connsiteY2" fmla="*/ 7017306 h 7017306"/>
              <a:gd name="connsiteX3" fmla="*/ 0 w 9668654"/>
              <a:gd name="connsiteY3" fmla="*/ 7017306 h 7017306"/>
              <a:gd name="connsiteX4" fmla="*/ 0 w 9668654"/>
              <a:gd name="connsiteY4" fmla="*/ 0 h 7017306"/>
              <a:gd name="connsiteX0" fmla="*/ 0 w 9668654"/>
              <a:gd name="connsiteY0" fmla="*/ 0 h 7017306"/>
              <a:gd name="connsiteX1" fmla="*/ 9656931 w 9668654"/>
              <a:gd name="connsiteY1" fmla="*/ 0 h 7017306"/>
              <a:gd name="connsiteX2" fmla="*/ 9668654 w 9668654"/>
              <a:gd name="connsiteY2" fmla="*/ 7017306 h 7017306"/>
              <a:gd name="connsiteX3" fmla="*/ 0 w 9668654"/>
              <a:gd name="connsiteY3" fmla="*/ 7017306 h 7017306"/>
              <a:gd name="connsiteX4" fmla="*/ 0 w 9668654"/>
              <a:gd name="connsiteY4" fmla="*/ 0 h 7017306"/>
              <a:gd name="connsiteX0" fmla="*/ 0 w 9668654"/>
              <a:gd name="connsiteY0" fmla="*/ 0 h 7017306"/>
              <a:gd name="connsiteX1" fmla="*/ 9656931 w 9668654"/>
              <a:gd name="connsiteY1" fmla="*/ 0 h 7017306"/>
              <a:gd name="connsiteX2" fmla="*/ 9668654 w 9668654"/>
              <a:gd name="connsiteY2" fmla="*/ 7017306 h 7017306"/>
              <a:gd name="connsiteX3" fmla="*/ 5464248 w 9668654"/>
              <a:gd name="connsiteY3" fmla="*/ 7012093 h 7017306"/>
              <a:gd name="connsiteX4" fmla="*/ 0 w 9668654"/>
              <a:gd name="connsiteY4" fmla="*/ 7017306 h 7017306"/>
              <a:gd name="connsiteX5" fmla="*/ 0 w 9668654"/>
              <a:gd name="connsiteY5" fmla="*/ 0 h 7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8654" h="7017306">
                <a:moveTo>
                  <a:pt x="0" y="0"/>
                </a:moveTo>
                <a:lnTo>
                  <a:pt x="9656931" y="0"/>
                </a:lnTo>
                <a:cubicBezTo>
                  <a:pt x="9660839" y="2339102"/>
                  <a:pt x="9664746" y="4678204"/>
                  <a:pt x="9668654" y="7017306"/>
                </a:cubicBezTo>
                <a:lnTo>
                  <a:pt x="5464248" y="7012093"/>
                </a:lnTo>
                <a:lnTo>
                  <a:pt x="0" y="70173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44" indent="-285744">
              <a:buFontTx/>
              <a:buChar char="-"/>
            </a:pPr>
            <a:r>
              <a:rPr lang="pt-PT" dirty="0"/>
              <a:t>4  Batatas médias </a:t>
            </a:r>
          </a:p>
          <a:p>
            <a:pPr marL="285744" indent="-285744">
              <a:buFontTx/>
              <a:buChar char="-"/>
            </a:pPr>
            <a:r>
              <a:rPr lang="pt-PT" dirty="0"/>
              <a:t>2 Cenouras </a:t>
            </a:r>
          </a:p>
          <a:p>
            <a:pPr marL="285744" indent="-285744">
              <a:buFontTx/>
              <a:buChar char="-"/>
            </a:pPr>
            <a:r>
              <a:rPr lang="pt-PT" dirty="0"/>
              <a:t>100 gr de Feijão Verde</a:t>
            </a:r>
          </a:p>
          <a:p>
            <a:pPr marL="285744" indent="-285744">
              <a:buFontTx/>
              <a:buChar char="-"/>
            </a:pPr>
            <a:r>
              <a:rPr lang="pt-PT" dirty="0"/>
              <a:t>600 gr de Carne de Vitela</a:t>
            </a:r>
          </a:p>
          <a:p>
            <a:pPr marL="285744" indent="-285744">
              <a:buFontTx/>
              <a:buChar char="-"/>
            </a:pPr>
            <a:r>
              <a:rPr lang="pt-PT" dirty="0"/>
              <a:t>1 Cebola</a:t>
            </a:r>
          </a:p>
          <a:p>
            <a:pPr marL="285744" indent="-285744">
              <a:buFontTx/>
              <a:buChar char="-"/>
            </a:pPr>
            <a:r>
              <a:rPr lang="pt-PT" dirty="0"/>
              <a:t>2 dentes de Alho</a:t>
            </a:r>
          </a:p>
          <a:p>
            <a:pPr marL="285744" indent="-285744">
              <a:buFontTx/>
              <a:buChar char="-"/>
            </a:pPr>
            <a:r>
              <a:rPr lang="pt-PT" dirty="0"/>
              <a:t>400gr de Tomate</a:t>
            </a:r>
          </a:p>
          <a:p>
            <a:pPr marL="285744" indent="-285744">
              <a:buFontTx/>
              <a:buChar char="-"/>
            </a:pPr>
            <a:r>
              <a:rPr lang="pt-PT" dirty="0"/>
              <a:t>1 fio de Azeite</a:t>
            </a:r>
          </a:p>
          <a:p>
            <a:pPr marL="285744" indent="-285744">
              <a:buFontTx/>
              <a:buChar char="-"/>
            </a:pPr>
            <a:r>
              <a:rPr lang="pt-PT" dirty="0"/>
              <a:t>1 copo pequeno de Vinho Branco</a:t>
            </a:r>
          </a:p>
          <a:p>
            <a:pPr marL="285744" indent="-285744">
              <a:buFontTx/>
              <a:buChar char="-"/>
            </a:pPr>
            <a:r>
              <a:rPr lang="pt-PT" dirty="0"/>
              <a:t>1 pitada de Pimenta</a:t>
            </a:r>
          </a:p>
          <a:p>
            <a:pPr marL="285744" indent="-285744">
              <a:buFontTx/>
              <a:buChar char="-"/>
            </a:pPr>
            <a:r>
              <a:rPr lang="pt-PT" dirty="0"/>
              <a:t>Sal q.b.</a:t>
            </a:r>
          </a:p>
          <a:p>
            <a:pPr marL="285744" indent="-285744">
              <a:buFontTx/>
              <a:buChar char="-"/>
            </a:pPr>
            <a:r>
              <a:rPr lang="pt-PT" dirty="0"/>
              <a:t>1 folha de louro</a:t>
            </a:r>
          </a:p>
          <a:p>
            <a:pPr marL="285744" indent="-285744">
              <a:buFontTx/>
              <a:buChar char="-"/>
            </a:pPr>
            <a:r>
              <a:rPr lang="pt-PT" dirty="0"/>
              <a:t>200 gr de Arroz</a:t>
            </a:r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4732778" y="2286999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744" y="2157984"/>
            <a:ext cx="5169408" cy="38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-837405" y="760090"/>
            <a:ext cx="966865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-837405" y="6424604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pt-PT" sz="1400" dirty="0">
                <a:solidFill>
                  <a:prstClr val="white"/>
                </a:solidFill>
                <a:latin typeface="Calibri" panose="020F0502020204030204"/>
              </a:rPr>
              <a:t>https://alimentacaosaudavelesustentavel.abae.pt/desafios-2022-2023/receitas-sustentaveis/</a:t>
            </a:r>
            <a:endParaRPr lang="en-GB" sz="1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3998" y="1"/>
            <a:ext cx="465095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-837405" y="26825"/>
            <a:ext cx="966865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“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Receitas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lang="en-GB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049" y="67588"/>
            <a:ext cx="437195" cy="4334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-837405" y="1783378"/>
            <a:ext cx="966865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Faz-se um refogado com cebola e alhos picados e um fio de azeite.  </a:t>
            </a:r>
          </a:p>
          <a:p>
            <a:r>
              <a:rPr lang="pt-PT" dirty="0"/>
              <a:t>A seguir coloca-se uma folha de louro e adiciona-se o tomate </a:t>
            </a:r>
          </a:p>
          <a:p>
            <a:r>
              <a:rPr lang="pt-PT" dirty="0"/>
              <a:t>natural.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Introduz-se o vinho branco, o sal e a pimenta a gosto e  </a:t>
            </a:r>
          </a:p>
          <a:p>
            <a:r>
              <a:rPr lang="pt-PT" dirty="0"/>
              <a:t>deixa-se refogar. Depois, adiciona-se a carne de vitela, cortada </a:t>
            </a:r>
          </a:p>
          <a:p>
            <a:r>
              <a:rPr lang="pt-PT" dirty="0"/>
              <a:t>em cubos, deixando-se refogar em lume brando. </a:t>
            </a:r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5800396" y="2774714"/>
            <a:ext cx="2449303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5797868" y="5101164"/>
            <a:ext cx="2449303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603" y="2313535"/>
            <a:ext cx="3063832" cy="19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603" y="4256243"/>
            <a:ext cx="3138984" cy="20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-837405" y="1082026"/>
            <a:ext cx="966865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-837405" y="6424604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pt-PT" sz="1400" dirty="0">
                <a:solidFill>
                  <a:prstClr val="white"/>
                </a:solidFill>
                <a:latin typeface="Calibri" panose="020F0502020204030204"/>
              </a:rPr>
              <a:t>https://alimentacaosaudavelesustentavel.abae.pt/desafios-2022-2023/receitas-sustentaveis/</a:t>
            </a:r>
            <a:endParaRPr lang="en-GB" sz="1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3998" y="1"/>
            <a:ext cx="465095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-837405" y="26825"/>
            <a:ext cx="966865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“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Receitas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lang="en-GB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049" y="67588"/>
            <a:ext cx="437195" cy="4334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-837405" y="1829768"/>
            <a:ext cx="966865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Juntam-se as cenouras e feijão verde cortados e deixa-se refogar mais um pouco.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Quando a carne estiver macia, juntam-se as batatas descascadas e cortadas aos cubos e acrescenta-se água a ferver até os legumes e a carne estarem </a:t>
            </a:r>
          </a:p>
          <a:p>
            <a:r>
              <a:rPr lang="pt-PT" dirty="0"/>
              <a:t>sobrepostos. Quando as batatas estiverem cozidas está pronto. </a:t>
            </a:r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5941074" y="2505390"/>
            <a:ext cx="2449303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5941074" y="4579408"/>
            <a:ext cx="2449303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609" y="2388358"/>
            <a:ext cx="2729552" cy="16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219" y="4414815"/>
            <a:ext cx="2942433" cy="17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-837405" y="857450"/>
            <a:ext cx="966865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3998" y="1"/>
            <a:ext cx="465095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-837405" y="26825"/>
            <a:ext cx="9668655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“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Receitas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lang="en-GB" sz="3200" b="1" dirty="0">
                <a:solidFill>
                  <a:prstClr val="white"/>
                </a:solidFill>
                <a:latin typeface="Bahnschrift" panose="020B0502040204020203" pitchFamily="34" charset="0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049" y="67588"/>
            <a:ext cx="437195" cy="4334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-837405" y="1829768"/>
            <a:ext cx="9668655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Entretanto, faz-se o arroz. Pica-se cebola e coloca-se com o azeite num tacho, deixando-se refogar. Depois coloca-se uma medida de arroz, duas medidas de água e </a:t>
            </a:r>
          </a:p>
          <a:p>
            <a:r>
              <a:rPr lang="pt-PT" dirty="0"/>
              <a:t>uma pitada de sal.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Mexe-se, tapa-se e deixa-se a cozer em lume brando. </a:t>
            </a:r>
          </a:p>
          <a:p>
            <a:r>
              <a:rPr lang="pt-PT" dirty="0"/>
              <a:t>Passado 10 a 15 minutos </a:t>
            </a:r>
            <a:r>
              <a:rPr lang="pt-PT"/>
              <a:t>está pronto.</a:t>
            </a: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pPr marL="285744" indent="-285744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5446998" y="2528836"/>
            <a:ext cx="2449303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5446998" y="4844943"/>
            <a:ext cx="2449303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-837405" y="6424604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pt-PT" sz="1400" dirty="0">
                <a:solidFill>
                  <a:prstClr val="white"/>
                </a:solidFill>
                <a:latin typeface="Calibri" panose="020F0502020204030204"/>
              </a:rPr>
              <a:t>https://alimentacaosaudavelesustentavel.abae.pt/desafios-2022-2023/receitas-sustentaveis/</a:t>
            </a:r>
            <a:endParaRPr lang="en-GB" sz="1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500" y="2437032"/>
            <a:ext cx="2657327" cy="184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188" y="4678878"/>
            <a:ext cx="2861952" cy="18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395</TotalTime>
  <Words>357</Words>
  <Application>Microsoft Macintosh PowerPoint</Application>
  <PresentationFormat>Apresentação no Ecrã (4:3)</PresentationFormat>
  <Paragraphs>109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carmo miranda</cp:lastModifiedBy>
  <cp:revision>9</cp:revision>
  <dcterms:created xsi:type="dcterms:W3CDTF">2023-02-27T10:13:03Z</dcterms:created>
  <dcterms:modified xsi:type="dcterms:W3CDTF">2023-05-31T20:20:50Z</dcterms:modified>
</cp:coreProperties>
</file>