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2" r:id="rId4"/>
    <p:sldId id="1193" r:id="rId5"/>
    <p:sldId id="1194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FA851-150D-4EDC-BFBF-24B131264B9F}" v="17" dt="2023-05-26T18:09:04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ónia Margarida Pereira Coelho Lopes Batista" userId="4580069a-f256-4338-aae7-c63ad3638190" providerId="ADAL" clId="{302FA851-150D-4EDC-BFBF-24B131264B9F}"/>
    <pc:docChg chg="undo redo custSel addSld delSld modSld">
      <pc:chgData name="Sónia Margarida Pereira Coelho Lopes Batista" userId="4580069a-f256-4338-aae7-c63ad3638190" providerId="ADAL" clId="{302FA851-150D-4EDC-BFBF-24B131264B9F}" dt="2023-05-26T13:02:23.287" v="1539" actId="1076"/>
      <pc:docMkLst>
        <pc:docMk/>
      </pc:docMkLst>
      <pc:sldChg chg="addSp delSp modSp mod">
        <pc:chgData name="Sónia Margarida Pereira Coelho Lopes Batista" userId="4580069a-f256-4338-aae7-c63ad3638190" providerId="ADAL" clId="{302FA851-150D-4EDC-BFBF-24B131264B9F}" dt="2023-05-26T12:59:24.476" v="1507" actId="1076"/>
        <pc:sldMkLst>
          <pc:docMk/>
          <pc:sldMk cId="1965560797" sldId="1188"/>
        </pc:sldMkLst>
        <pc:spChg chg="mod">
          <ac:chgData name="Sónia Margarida Pereira Coelho Lopes Batista" userId="4580069a-f256-4338-aae7-c63ad3638190" providerId="ADAL" clId="{302FA851-150D-4EDC-BFBF-24B131264B9F}" dt="2023-05-19T11:51:47.129" v="696" actId="6549"/>
          <ac:spMkLst>
            <pc:docMk/>
            <pc:sldMk cId="1965560797" sldId="1188"/>
            <ac:spMk id="7" creationId="{8A6911A1-2578-A99F-6FE0-C6CC27FDABB2}"/>
          </ac:spMkLst>
        </pc:spChg>
        <pc:spChg chg="del">
          <ac:chgData name="Sónia Margarida Pereira Coelho Lopes Batista" userId="4580069a-f256-4338-aae7-c63ad3638190" providerId="ADAL" clId="{302FA851-150D-4EDC-BFBF-24B131264B9F}" dt="2023-05-19T11:33:07.953" v="142" actId="478"/>
          <ac:spMkLst>
            <pc:docMk/>
            <pc:sldMk cId="1965560797" sldId="1188"/>
            <ac:spMk id="9" creationId="{77252CFD-EF36-375B-7C5C-5081CA8043ED}"/>
          </ac:spMkLst>
        </pc:spChg>
        <pc:spChg chg="mod">
          <ac:chgData name="Sónia Margarida Pereira Coelho Lopes Batista" userId="4580069a-f256-4338-aae7-c63ad3638190" providerId="ADAL" clId="{302FA851-150D-4EDC-BFBF-24B131264B9F}" dt="2023-05-19T11:26:55.570" v="22" actId="20577"/>
          <ac:spMkLst>
            <pc:docMk/>
            <pc:sldMk cId="1965560797" sldId="1188"/>
            <ac:spMk id="23" creationId="{CAE04E8A-5A88-4967-B267-36721712E141}"/>
          </ac:spMkLst>
        </pc:spChg>
        <pc:picChg chg="add del mod">
          <ac:chgData name="Sónia Margarida Pereira Coelho Lopes Batista" userId="4580069a-f256-4338-aae7-c63ad3638190" providerId="ADAL" clId="{302FA851-150D-4EDC-BFBF-24B131264B9F}" dt="2023-05-26T12:44:11.671" v="1331" actId="478"/>
          <ac:picMkLst>
            <pc:docMk/>
            <pc:sldMk cId="1965560797" sldId="1188"/>
            <ac:picMk id="2" creationId="{82D34F0D-F3B3-0C40-F30F-502704EA86FD}"/>
          </ac:picMkLst>
        </pc:picChg>
        <pc:picChg chg="add mod modCrop">
          <ac:chgData name="Sónia Margarida Pereira Coelho Lopes Batista" userId="4580069a-f256-4338-aae7-c63ad3638190" providerId="ADAL" clId="{302FA851-150D-4EDC-BFBF-24B131264B9F}" dt="2023-05-26T12:59:24.476" v="1507" actId="1076"/>
          <ac:picMkLst>
            <pc:docMk/>
            <pc:sldMk cId="1965560797" sldId="1188"/>
            <ac:picMk id="4" creationId="{99744821-1328-C402-A79A-549ED5D8442C}"/>
          </ac:picMkLst>
        </pc:picChg>
      </pc:sldChg>
      <pc:sldChg chg="addSp delSp modSp mod">
        <pc:chgData name="Sónia Margarida Pereira Coelho Lopes Batista" userId="4580069a-f256-4338-aae7-c63ad3638190" providerId="ADAL" clId="{302FA851-150D-4EDC-BFBF-24B131264B9F}" dt="2023-05-26T12:56:21.737" v="1455" actId="20577"/>
        <pc:sldMkLst>
          <pc:docMk/>
          <pc:sldMk cId="2647357481" sldId="1189"/>
        </pc:sldMkLst>
        <pc:spChg chg="del">
          <ac:chgData name="Sónia Margarida Pereira Coelho Lopes Batista" userId="4580069a-f256-4338-aae7-c63ad3638190" providerId="ADAL" clId="{302FA851-150D-4EDC-BFBF-24B131264B9F}" dt="2023-05-26T12:30:29.251" v="862" actId="478"/>
          <ac:spMkLst>
            <pc:docMk/>
            <pc:sldMk cId="2647357481" sldId="1189"/>
            <ac:spMk id="2" creationId="{84B0CC57-991B-C8BB-D0AB-28DF53A53579}"/>
          </ac:spMkLst>
        </pc:spChg>
        <pc:spChg chg="mod">
          <ac:chgData name="Sónia Margarida Pereira Coelho Lopes Batista" userId="4580069a-f256-4338-aae7-c63ad3638190" providerId="ADAL" clId="{302FA851-150D-4EDC-BFBF-24B131264B9F}" dt="2023-05-26T12:56:21.737" v="1455" actId="20577"/>
          <ac:spMkLst>
            <pc:docMk/>
            <pc:sldMk cId="2647357481" sldId="1189"/>
            <ac:spMk id="7" creationId="{8A6911A1-2578-A99F-6FE0-C6CC27FDABB2}"/>
          </ac:spMkLst>
        </pc:spChg>
        <pc:picChg chg="add del mod">
          <ac:chgData name="Sónia Margarida Pereira Coelho Lopes Batista" userId="4580069a-f256-4338-aae7-c63ad3638190" providerId="ADAL" clId="{302FA851-150D-4EDC-BFBF-24B131264B9F}" dt="2023-05-26T12:25:44.832" v="811" actId="478"/>
          <ac:picMkLst>
            <pc:docMk/>
            <pc:sldMk cId="2647357481" sldId="1189"/>
            <ac:picMk id="5" creationId="{BD7356A8-CB4C-AEF6-0CF2-A23A7D792005}"/>
          </ac:picMkLst>
        </pc:picChg>
        <pc:picChg chg="add del mod modCrop">
          <ac:chgData name="Sónia Margarida Pereira Coelho Lopes Batista" userId="4580069a-f256-4338-aae7-c63ad3638190" providerId="ADAL" clId="{302FA851-150D-4EDC-BFBF-24B131264B9F}" dt="2023-05-26T12:31:03.749" v="865" actId="478"/>
          <ac:picMkLst>
            <pc:docMk/>
            <pc:sldMk cId="2647357481" sldId="1189"/>
            <ac:picMk id="6" creationId="{E3013484-28BA-3EF4-CE44-3FA7D28695F7}"/>
          </ac:picMkLst>
        </pc:picChg>
        <pc:picChg chg="add del mod">
          <ac:chgData name="Sónia Margarida Pereira Coelho Lopes Batista" userId="4580069a-f256-4338-aae7-c63ad3638190" providerId="ADAL" clId="{302FA851-150D-4EDC-BFBF-24B131264B9F}" dt="2023-05-26T12:25:47.128" v="812" actId="478"/>
          <ac:picMkLst>
            <pc:docMk/>
            <pc:sldMk cId="2647357481" sldId="1189"/>
            <ac:picMk id="8" creationId="{18331267-8CC2-8743-9A84-4DF6DB5008C7}"/>
          </ac:picMkLst>
        </pc:picChg>
        <pc:picChg chg="add mod">
          <ac:chgData name="Sónia Margarida Pereira Coelho Lopes Batista" userId="4580069a-f256-4338-aae7-c63ad3638190" providerId="ADAL" clId="{302FA851-150D-4EDC-BFBF-24B131264B9F}" dt="2023-05-26T12:33:24.051" v="900" actId="1037"/>
          <ac:picMkLst>
            <pc:docMk/>
            <pc:sldMk cId="2647357481" sldId="1189"/>
            <ac:picMk id="10" creationId="{D80E2143-B0B4-83BE-AFAA-174026C73979}"/>
          </ac:picMkLst>
        </pc:picChg>
        <pc:picChg chg="add mod modCrop">
          <ac:chgData name="Sónia Margarida Pereira Coelho Lopes Batista" userId="4580069a-f256-4338-aae7-c63ad3638190" providerId="ADAL" clId="{302FA851-150D-4EDC-BFBF-24B131264B9F}" dt="2023-05-26T12:33:21.140" v="897" actId="1037"/>
          <ac:picMkLst>
            <pc:docMk/>
            <pc:sldMk cId="2647357481" sldId="1189"/>
            <ac:picMk id="12" creationId="{1574BFCB-08C2-6BBA-38F0-BE6AB645C82F}"/>
          </ac:picMkLst>
        </pc:picChg>
      </pc:sldChg>
      <pc:sldChg chg="addSp modSp del mod">
        <pc:chgData name="Sónia Margarida Pereira Coelho Lopes Batista" userId="4580069a-f256-4338-aae7-c63ad3638190" providerId="ADAL" clId="{302FA851-150D-4EDC-BFBF-24B131264B9F}" dt="2023-05-26T12:47:55.255" v="1364" actId="47"/>
        <pc:sldMkLst>
          <pc:docMk/>
          <pc:sldMk cId="804118314" sldId="1191"/>
        </pc:sldMkLst>
        <pc:spChg chg="mod">
          <ac:chgData name="Sónia Margarida Pereira Coelho Lopes Batista" userId="4580069a-f256-4338-aae7-c63ad3638190" providerId="ADAL" clId="{302FA851-150D-4EDC-BFBF-24B131264B9F}" dt="2023-05-26T12:46:56.377" v="1356" actId="21"/>
          <ac:spMkLst>
            <pc:docMk/>
            <pc:sldMk cId="804118314" sldId="1191"/>
            <ac:spMk id="7" creationId="{8A6911A1-2578-A99F-6FE0-C6CC27FDABB2}"/>
          </ac:spMkLst>
        </pc:spChg>
        <pc:picChg chg="add mod">
          <ac:chgData name="Sónia Margarida Pereira Coelho Lopes Batista" userId="4580069a-f256-4338-aae7-c63ad3638190" providerId="ADAL" clId="{302FA851-150D-4EDC-BFBF-24B131264B9F}" dt="2023-05-19T11:35:04.638" v="163" actId="14100"/>
          <ac:picMkLst>
            <pc:docMk/>
            <pc:sldMk cId="804118314" sldId="1191"/>
            <ac:picMk id="5" creationId="{60CFC718-0BE5-6267-1C04-338A56F647CC}"/>
          </ac:picMkLst>
        </pc:picChg>
        <pc:picChg chg="add mod">
          <ac:chgData name="Sónia Margarida Pereira Coelho Lopes Batista" userId="4580069a-f256-4338-aae7-c63ad3638190" providerId="ADAL" clId="{302FA851-150D-4EDC-BFBF-24B131264B9F}" dt="2023-05-19T11:35:28.954" v="168" actId="1076"/>
          <ac:picMkLst>
            <pc:docMk/>
            <pc:sldMk cId="804118314" sldId="1191"/>
            <ac:picMk id="8" creationId="{77430D6F-54DB-9AD7-8351-D9152C2787D4}"/>
          </ac:picMkLst>
        </pc:picChg>
      </pc:sldChg>
      <pc:sldChg chg="del">
        <pc:chgData name="Sónia Margarida Pereira Coelho Lopes Batista" userId="4580069a-f256-4338-aae7-c63ad3638190" providerId="ADAL" clId="{302FA851-150D-4EDC-BFBF-24B131264B9F}" dt="2023-05-19T11:35:34.021" v="169" actId="2696"/>
        <pc:sldMkLst>
          <pc:docMk/>
          <pc:sldMk cId="217876507" sldId="1192"/>
        </pc:sldMkLst>
      </pc:sldChg>
      <pc:sldChg chg="addSp delSp modSp add mod">
        <pc:chgData name="Sónia Margarida Pereira Coelho Lopes Batista" userId="4580069a-f256-4338-aae7-c63ad3638190" providerId="ADAL" clId="{302FA851-150D-4EDC-BFBF-24B131264B9F}" dt="2023-05-26T12:57:38.093" v="1497" actId="1036"/>
        <pc:sldMkLst>
          <pc:docMk/>
          <pc:sldMk cId="2990887054" sldId="1192"/>
        </pc:sldMkLst>
        <pc:spChg chg="del">
          <ac:chgData name="Sónia Margarida Pereira Coelho Lopes Batista" userId="4580069a-f256-4338-aae7-c63ad3638190" providerId="ADAL" clId="{302FA851-150D-4EDC-BFBF-24B131264B9F}" dt="2023-05-26T12:34:29.448" v="1180" actId="478"/>
          <ac:spMkLst>
            <pc:docMk/>
            <pc:sldMk cId="2990887054" sldId="1192"/>
            <ac:spMk id="2" creationId="{84B0CC57-991B-C8BB-D0AB-28DF53A53579}"/>
          </ac:spMkLst>
        </pc:spChg>
        <pc:spChg chg="del mod">
          <ac:chgData name="Sónia Margarida Pereira Coelho Lopes Batista" userId="4580069a-f256-4338-aae7-c63ad3638190" providerId="ADAL" clId="{302FA851-150D-4EDC-BFBF-24B131264B9F}" dt="2023-05-26T12:34:27.382" v="1179" actId="478"/>
          <ac:spMkLst>
            <pc:docMk/>
            <pc:sldMk cId="2990887054" sldId="1192"/>
            <ac:spMk id="3" creationId="{0E1EC111-26FA-CAEF-3B6A-AFF396D61CE4}"/>
          </ac:spMkLst>
        </pc:spChg>
        <pc:spChg chg="mod">
          <ac:chgData name="Sónia Margarida Pereira Coelho Lopes Batista" userId="4580069a-f256-4338-aae7-c63ad3638190" providerId="ADAL" clId="{302FA851-150D-4EDC-BFBF-24B131264B9F}" dt="2023-05-26T12:40:12.936" v="1224" actId="20577"/>
          <ac:spMkLst>
            <pc:docMk/>
            <pc:sldMk cId="2990887054" sldId="1192"/>
            <ac:spMk id="7" creationId="{8A6911A1-2578-A99F-6FE0-C6CC27FDABB2}"/>
          </ac:spMkLst>
        </pc:spChg>
        <pc:picChg chg="del">
          <ac:chgData name="Sónia Margarida Pereira Coelho Lopes Batista" userId="4580069a-f256-4338-aae7-c63ad3638190" providerId="ADAL" clId="{302FA851-150D-4EDC-BFBF-24B131264B9F}" dt="2023-05-26T12:34:19.961" v="1176" actId="478"/>
          <ac:picMkLst>
            <pc:docMk/>
            <pc:sldMk cId="2990887054" sldId="1192"/>
            <ac:picMk id="5" creationId="{BD7356A8-CB4C-AEF6-0CF2-A23A7D792005}"/>
          </ac:picMkLst>
        </pc:picChg>
        <pc:picChg chg="add del mod modCrop">
          <ac:chgData name="Sónia Margarida Pereira Coelho Lopes Batista" userId="4580069a-f256-4338-aae7-c63ad3638190" providerId="ADAL" clId="{302FA851-150D-4EDC-BFBF-24B131264B9F}" dt="2023-05-26T12:57:12.823" v="1459" actId="478"/>
          <ac:picMkLst>
            <pc:docMk/>
            <pc:sldMk cId="2990887054" sldId="1192"/>
            <ac:picMk id="6" creationId="{D67012D5-B41A-4B9F-EE18-DA624F59DD40}"/>
          </ac:picMkLst>
        </pc:picChg>
        <pc:picChg chg="del">
          <ac:chgData name="Sónia Margarida Pereira Coelho Lopes Batista" userId="4580069a-f256-4338-aae7-c63ad3638190" providerId="ADAL" clId="{302FA851-150D-4EDC-BFBF-24B131264B9F}" dt="2023-05-26T12:34:22.130" v="1177" actId="478"/>
          <ac:picMkLst>
            <pc:docMk/>
            <pc:sldMk cId="2990887054" sldId="1192"/>
            <ac:picMk id="8" creationId="{18331267-8CC2-8743-9A84-4DF6DB5008C7}"/>
          </ac:picMkLst>
        </pc:picChg>
        <pc:picChg chg="add del mod modCrop">
          <ac:chgData name="Sónia Margarida Pereira Coelho Lopes Batista" userId="4580069a-f256-4338-aae7-c63ad3638190" providerId="ADAL" clId="{302FA851-150D-4EDC-BFBF-24B131264B9F}" dt="2023-05-26T12:43:38.508" v="1324" actId="478"/>
          <ac:picMkLst>
            <pc:docMk/>
            <pc:sldMk cId="2990887054" sldId="1192"/>
            <ac:picMk id="10" creationId="{AEEBFE42-5C8A-9B7A-91B7-7457F2474BE6}"/>
          </ac:picMkLst>
        </pc:picChg>
        <pc:picChg chg="add del">
          <ac:chgData name="Sónia Margarida Pereira Coelho Lopes Batista" userId="4580069a-f256-4338-aae7-c63ad3638190" providerId="ADAL" clId="{302FA851-150D-4EDC-BFBF-24B131264B9F}" dt="2023-05-26T12:38:29.990" v="1201" actId="22"/>
          <ac:picMkLst>
            <pc:docMk/>
            <pc:sldMk cId="2990887054" sldId="1192"/>
            <ac:picMk id="12" creationId="{61A1EB9E-8376-0966-0E98-9525DD6C2EC8}"/>
          </ac:picMkLst>
        </pc:picChg>
        <pc:picChg chg="add mod modCrop">
          <ac:chgData name="Sónia Margarida Pereira Coelho Lopes Batista" userId="4580069a-f256-4338-aae7-c63ad3638190" providerId="ADAL" clId="{302FA851-150D-4EDC-BFBF-24B131264B9F}" dt="2023-05-26T12:57:32.383" v="1481" actId="1036"/>
          <ac:picMkLst>
            <pc:docMk/>
            <pc:sldMk cId="2990887054" sldId="1192"/>
            <ac:picMk id="14" creationId="{EC4018EC-CDF5-6C15-2901-F51C2B61BF26}"/>
          </ac:picMkLst>
        </pc:picChg>
        <pc:picChg chg="add mod modCrop">
          <ac:chgData name="Sónia Margarida Pereira Coelho Lopes Batista" userId="4580069a-f256-4338-aae7-c63ad3638190" providerId="ADAL" clId="{302FA851-150D-4EDC-BFBF-24B131264B9F}" dt="2023-05-26T12:57:38.093" v="1497" actId="1036"/>
          <ac:picMkLst>
            <pc:docMk/>
            <pc:sldMk cId="2990887054" sldId="1192"/>
            <ac:picMk id="16" creationId="{27B1327F-D21E-44CF-61A8-095218BE8895}"/>
          </ac:picMkLst>
        </pc:picChg>
      </pc:sldChg>
      <pc:sldChg chg="addSp delSp modSp add mod">
        <pc:chgData name="Sónia Margarida Pereira Coelho Lopes Batista" userId="4580069a-f256-4338-aae7-c63ad3638190" providerId="ADAL" clId="{302FA851-150D-4EDC-BFBF-24B131264B9F}" dt="2023-05-26T12:55:44.041" v="1445" actId="14100"/>
        <pc:sldMkLst>
          <pc:docMk/>
          <pc:sldMk cId="1648972732" sldId="1193"/>
        </pc:sldMkLst>
        <pc:spChg chg="del">
          <ac:chgData name="Sónia Margarida Pereira Coelho Lopes Batista" userId="4580069a-f256-4338-aae7-c63ad3638190" providerId="ADAL" clId="{302FA851-150D-4EDC-BFBF-24B131264B9F}" dt="2023-05-26T12:40:55.253" v="1267" actId="478"/>
          <ac:spMkLst>
            <pc:docMk/>
            <pc:sldMk cId="1648972732" sldId="1193"/>
            <ac:spMk id="2" creationId="{84B0CC57-991B-C8BB-D0AB-28DF53A53579}"/>
          </ac:spMkLst>
        </pc:spChg>
        <pc:spChg chg="del">
          <ac:chgData name="Sónia Margarida Pereira Coelho Lopes Batista" userId="4580069a-f256-4338-aae7-c63ad3638190" providerId="ADAL" clId="{302FA851-150D-4EDC-BFBF-24B131264B9F}" dt="2023-05-26T12:40:58.574" v="1269" actId="478"/>
          <ac:spMkLst>
            <pc:docMk/>
            <pc:sldMk cId="1648972732" sldId="1193"/>
            <ac:spMk id="3" creationId="{0E1EC111-26FA-CAEF-3B6A-AFF396D61CE4}"/>
          </ac:spMkLst>
        </pc:spChg>
        <pc:spChg chg="mod">
          <ac:chgData name="Sónia Margarida Pereira Coelho Lopes Batista" userId="4580069a-f256-4338-aae7-c63ad3638190" providerId="ADAL" clId="{302FA851-150D-4EDC-BFBF-24B131264B9F}" dt="2023-05-26T12:55:25.822" v="1439" actId="20577"/>
          <ac:spMkLst>
            <pc:docMk/>
            <pc:sldMk cId="1648972732" sldId="1193"/>
            <ac:spMk id="7" creationId="{8A6911A1-2578-A99F-6FE0-C6CC27FDABB2}"/>
          </ac:spMkLst>
        </pc:spChg>
        <pc:picChg chg="del">
          <ac:chgData name="Sónia Margarida Pereira Coelho Lopes Batista" userId="4580069a-f256-4338-aae7-c63ad3638190" providerId="ADAL" clId="{302FA851-150D-4EDC-BFBF-24B131264B9F}" dt="2023-05-26T12:40:51.457" v="1266" actId="478"/>
          <ac:picMkLst>
            <pc:docMk/>
            <pc:sldMk cId="1648972732" sldId="1193"/>
            <ac:picMk id="5" creationId="{BD7356A8-CB4C-AEF6-0CF2-A23A7D792005}"/>
          </ac:picMkLst>
        </pc:picChg>
        <pc:picChg chg="add del mod modCrop">
          <ac:chgData name="Sónia Margarida Pereira Coelho Lopes Batista" userId="4580069a-f256-4338-aae7-c63ad3638190" providerId="ADAL" clId="{302FA851-150D-4EDC-BFBF-24B131264B9F}" dt="2023-05-26T12:47:10.639" v="1358" actId="478"/>
          <ac:picMkLst>
            <pc:docMk/>
            <pc:sldMk cId="1648972732" sldId="1193"/>
            <ac:picMk id="6" creationId="{4BB28260-B26C-E892-CE87-7C416AFF5DFB}"/>
          </ac:picMkLst>
        </pc:picChg>
        <pc:picChg chg="del">
          <ac:chgData name="Sónia Margarida Pereira Coelho Lopes Batista" userId="4580069a-f256-4338-aae7-c63ad3638190" providerId="ADAL" clId="{302FA851-150D-4EDC-BFBF-24B131264B9F}" dt="2023-05-26T12:40:56.537" v="1268" actId="478"/>
          <ac:picMkLst>
            <pc:docMk/>
            <pc:sldMk cId="1648972732" sldId="1193"/>
            <ac:picMk id="8" creationId="{18331267-8CC2-8743-9A84-4DF6DB5008C7}"/>
          </ac:picMkLst>
        </pc:picChg>
        <pc:picChg chg="add mod modCrop">
          <ac:chgData name="Sónia Margarida Pereira Coelho Lopes Batista" userId="4580069a-f256-4338-aae7-c63ad3638190" providerId="ADAL" clId="{302FA851-150D-4EDC-BFBF-24B131264B9F}" dt="2023-05-26T12:55:39.825" v="1444" actId="14100"/>
          <ac:picMkLst>
            <pc:docMk/>
            <pc:sldMk cId="1648972732" sldId="1193"/>
            <ac:picMk id="10" creationId="{2820D9A7-9CC3-71E7-4112-7556DF29E1D6}"/>
          </ac:picMkLst>
        </pc:picChg>
        <pc:picChg chg="add del mod modCrop">
          <ac:chgData name="Sónia Margarida Pereira Coelho Lopes Batista" userId="4580069a-f256-4338-aae7-c63ad3638190" providerId="ADAL" clId="{302FA851-150D-4EDC-BFBF-24B131264B9F}" dt="2023-05-26T12:54:30.206" v="1432" actId="478"/>
          <ac:picMkLst>
            <pc:docMk/>
            <pc:sldMk cId="1648972732" sldId="1193"/>
            <ac:picMk id="12" creationId="{D15CE966-C78F-8625-40A5-2E53AAAE1D3D}"/>
          </ac:picMkLst>
        </pc:picChg>
        <pc:picChg chg="add mod modCrop">
          <ac:chgData name="Sónia Margarida Pereira Coelho Lopes Batista" userId="4580069a-f256-4338-aae7-c63ad3638190" providerId="ADAL" clId="{302FA851-150D-4EDC-BFBF-24B131264B9F}" dt="2023-05-26T12:55:44.041" v="1445" actId="14100"/>
          <ac:picMkLst>
            <pc:docMk/>
            <pc:sldMk cId="1648972732" sldId="1193"/>
            <ac:picMk id="14" creationId="{4A43C2A8-0F30-0B20-F887-563B280A5540}"/>
          </ac:picMkLst>
        </pc:picChg>
      </pc:sldChg>
      <pc:sldChg chg="addSp delSp modSp add mod">
        <pc:chgData name="Sónia Margarida Pereira Coelho Lopes Batista" userId="4580069a-f256-4338-aae7-c63ad3638190" providerId="ADAL" clId="{302FA851-150D-4EDC-BFBF-24B131264B9F}" dt="2023-05-26T13:02:23.287" v="1539" actId="1076"/>
        <pc:sldMkLst>
          <pc:docMk/>
          <pc:sldMk cId="2812193832" sldId="1194"/>
        </pc:sldMkLst>
        <pc:spChg chg="mod">
          <ac:chgData name="Sónia Margarida Pereira Coelho Lopes Batista" userId="4580069a-f256-4338-aae7-c63ad3638190" providerId="ADAL" clId="{302FA851-150D-4EDC-BFBF-24B131264B9F}" dt="2023-05-26T13:00:14.915" v="1525" actId="120"/>
          <ac:spMkLst>
            <pc:docMk/>
            <pc:sldMk cId="2812193832" sldId="1194"/>
            <ac:spMk id="7" creationId="{8A6911A1-2578-A99F-6FE0-C6CC27FDABB2}"/>
          </ac:spMkLst>
        </pc:spChg>
        <pc:picChg chg="add mod modCrop">
          <ac:chgData name="Sónia Margarida Pereira Coelho Lopes Batista" userId="4580069a-f256-4338-aae7-c63ad3638190" providerId="ADAL" clId="{302FA851-150D-4EDC-BFBF-24B131264B9F}" dt="2023-05-26T13:02:23.287" v="1539" actId="1076"/>
          <ac:picMkLst>
            <pc:docMk/>
            <pc:sldMk cId="2812193832" sldId="1194"/>
            <ac:picMk id="3" creationId="{791CBC88-B1E8-784D-4877-EC61D1BCF409}"/>
          </ac:picMkLst>
        </pc:picChg>
        <pc:picChg chg="del">
          <ac:chgData name="Sónia Margarida Pereira Coelho Lopes Batista" userId="4580069a-f256-4338-aae7-c63ad3638190" providerId="ADAL" clId="{302FA851-150D-4EDC-BFBF-24B131264B9F}" dt="2023-05-26T12:49:38.684" v="1375" actId="478"/>
          <ac:picMkLst>
            <pc:docMk/>
            <pc:sldMk cId="2812193832" sldId="1194"/>
            <ac:picMk id="10" creationId="{2820D9A7-9CC3-71E7-4112-7556DF29E1D6}"/>
          </ac:picMkLst>
        </pc:picChg>
        <pc:picChg chg="mod">
          <ac:chgData name="Sónia Margarida Pereira Coelho Lopes Batista" userId="4580069a-f256-4338-aae7-c63ad3638190" providerId="ADAL" clId="{302FA851-150D-4EDC-BFBF-24B131264B9F}" dt="2023-05-26T13:00:09.665" v="1524" actId="1038"/>
          <ac:picMkLst>
            <pc:docMk/>
            <pc:sldMk cId="2812193832" sldId="1194"/>
            <ac:picMk id="12" creationId="{D15CE966-C78F-8625-40A5-2E53AAAE1D3D}"/>
          </ac:picMkLst>
        </pc:picChg>
      </pc:sldChg>
    </pc:docChg>
  </pc:docChgLst>
  <pc:docChgLst>
    <pc:chgData name="Sónia Margarida Pereira Coelho Lopes Batista" userId="4580069a-f256-4338-aae7-c63ad3638190" providerId="ADAL" clId="{CF6ACCE4-6553-0B47-8081-15CB6B01F822}"/>
    <pc:docChg chg="modSld">
      <pc:chgData name="Sónia Margarida Pereira Coelho Lopes Batista" userId="4580069a-f256-4338-aae7-c63ad3638190" providerId="ADAL" clId="{CF6ACCE4-6553-0B47-8081-15CB6B01F822}" dt="2023-05-22T17:23:45.218" v="10" actId="20577"/>
      <pc:docMkLst>
        <pc:docMk/>
      </pc:docMkLst>
      <pc:sldChg chg="modSp">
        <pc:chgData name="Sónia Margarida Pereira Coelho Lopes Batista" userId="4580069a-f256-4338-aae7-c63ad3638190" providerId="ADAL" clId="{CF6ACCE4-6553-0B47-8081-15CB6B01F822}" dt="2023-05-22T17:23:45.218" v="10" actId="20577"/>
        <pc:sldMkLst>
          <pc:docMk/>
          <pc:sldMk cId="1965560797" sldId="1188"/>
        </pc:sldMkLst>
        <pc:spChg chg="mod">
          <ac:chgData name="Sónia Margarida Pereira Coelho Lopes Batista" userId="4580069a-f256-4338-aae7-c63ad3638190" providerId="ADAL" clId="{CF6ACCE4-6553-0B47-8081-15CB6B01F822}" dt="2023-05-22T17:23:45.218" v="10" actId="20577"/>
          <ac:spMkLst>
            <pc:docMk/>
            <pc:sldMk cId="1965560797" sldId="1188"/>
            <ac:spMk id="7" creationId="{8A6911A1-2578-A99F-6FE0-C6CC27FDAB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26/05/2023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Arroz de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Funcho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1 cebola</a:t>
            </a:r>
          </a:p>
          <a:p>
            <a:pPr marL="285750" indent="-285750">
              <a:buFontTx/>
              <a:buChar char="-"/>
            </a:pPr>
            <a:r>
              <a:rPr lang="pt-PT" dirty="0"/>
              <a:t>2 cenouras</a:t>
            </a:r>
          </a:p>
          <a:p>
            <a:pPr marL="285750" indent="-285750">
              <a:buFontTx/>
              <a:buChar char="-"/>
            </a:pPr>
            <a:r>
              <a:rPr lang="pt-PT" dirty="0"/>
              <a:t>2 dentes de alho</a:t>
            </a:r>
          </a:p>
          <a:p>
            <a:pPr marL="285750" indent="-285750">
              <a:buFontTx/>
              <a:buChar char="-"/>
            </a:pPr>
            <a:r>
              <a:rPr lang="pt-PT" dirty="0"/>
              <a:t>1 Tomate maduro aos pedaços</a:t>
            </a:r>
          </a:p>
          <a:p>
            <a:pPr marL="285750" indent="-285750">
              <a:buFontTx/>
              <a:buChar char="-"/>
            </a:pPr>
            <a:r>
              <a:rPr lang="pt-PT" dirty="0"/>
              <a:t>1 folha louro</a:t>
            </a:r>
          </a:p>
          <a:p>
            <a:pPr marL="285750" indent="-285750">
              <a:buFontTx/>
              <a:buChar char="-"/>
            </a:pPr>
            <a:r>
              <a:rPr lang="pt-PT" dirty="0"/>
              <a:t>50 </a:t>
            </a:r>
            <a:r>
              <a:rPr lang="pt-PT" dirty="0" err="1"/>
              <a:t>dcl</a:t>
            </a:r>
            <a:r>
              <a:rPr lang="pt-PT" dirty="0"/>
              <a:t> de azeite</a:t>
            </a:r>
          </a:p>
          <a:p>
            <a:pPr marL="285750" indent="-285750">
              <a:buFontTx/>
              <a:buChar char="-"/>
            </a:pPr>
            <a:r>
              <a:rPr lang="pt-PT" dirty="0"/>
              <a:t>500 gr. de arroz</a:t>
            </a:r>
          </a:p>
          <a:p>
            <a:pPr marL="285750" indent="-285750">
              <a:buFontTx/>
              <a:buChar char="-"/>
            </a:pPr>
            <a:r>
              <a:rPr lang="pt-PT" dirty="0"/>
              <a:t>Molho de funcho</a:t>
            </a:r>
          </a:p>
          <a:p>
            <a:pPr marL="285750" indent="-285750">
              <a:buFontTx/>
              <a:buChar char="-"/>
            </a:pPr>
            <a:r>
              <a:rPr lang="pt-PT" dirty="0"/>
              <a:t>½ frango do campo</a:t>
            </a:r>
          </a:p>
          <a:p>
            <a:pPr marL="285750" indent="-285750">
              <a:buFontTx/>
              <a:buChar char="-"/>
            </a:pPr>
            <a:r>
              <a:rPr lang="pt-PT" dirty="0"/>
              <a:t>Pitada de sal</a:t>
            </a:r>
          </a:p>
          <a:p>
            <a:pPr marL="285750" indent="-285750">
              <a:buFontTx/>
              <a:buChar char="-"/>
            </a:pPr>
            <a:r>
              <a:rPr lang="pt-PT" dirty="0"/>
              <a:t>Pimenta q.b.</a:t>
            </a:r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9744821-1328-C402-A79A-549ED5D8442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5757433" y="1857003"/>
            <a:ext cx="3996817" cy="446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r>
              <a:rPr lang="pt-PT" dirty="0"/>
              <a:t>1º) Num tacho, deite um fio de azeite. Junte a cebola partida aos </a:t>
            </a:r>
          </a:p>
          <a:p>
            <a:pPr>
              <a:tabLst>
                <a:tab pos="5913438" algn="l"/>
              </a:tabLst>
            </a:pPr>
            <a:r>
              <a:rPr lang="pt-PT" dirty="0"/>
              <a:t>pedaços pequenos e deixe refogar. </a:t>
            </a:r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r>
              <a:rPr lang="pt-PT" dirty="0"/>
              <a:t>2ª) Adicione os alhos e a cenoura.</a:t>
            </a:r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r>
              <a:rPr lang="pt-PT" dirty="0"/>
              <a:t>3º) Junte o tomate partido aos pedaços e uma folha de louro.</a:t>
            </a:r>
          </a:p>
          <a:p>
            <a:pPr>
              <a:tabLst>
                <a:tab pos="5913438" algn="l"/>
              </a:tabLst>
            </a:pPr>
            <a:r>
              <a:rPr lang="pt-PT" dirty="0"/>
              <a:t>Deixe refogar tudo.</a:t>
            </a:r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80E2143-B0B4-83BE-AFAA-174026C7397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315" y="2032252"/>
            <a:ext cx="2518611" cy="1888958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1574BFCB-08C2-6BBA-38F0-BE6AB645C82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05132" y="3927799"/>
            <a:ext cx="2449302" cy="219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pPr>
              <a:tabLst>
                <a:tab pos="5913438" algn="l"/>
              </a:tabLst>
            </a:pPr>
            <a:r>
              <a:rPr lang="pt-PT" dirty="0"/>
              <a:t>4º) Junte a carne partida em pedaços. Deixe refogar tudo.</a:t>
            </a:r>
          </a:p>
          <a:p>
            <a:pPr>
              <a:tabLst>
                <a:tab pos="5913438" algn="l"/>
              </a:tabLst>
            </a:pPr>
            <a:r>
              <a:rPr lang="pt-PT" dirty="0"/>
              <a:t>Retifique o sal e a pimenta.</a:t>
            </a:r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r>
              <a:rPr lang="pt-PT" dirty="0"/>
              <a:t>5º) Junte água na proporção de três partes para uma de arroz.</a:t>
            </a:r>
          </a:p>
          <a:p>
            <a:r>
              <a:rPr lang="pt-PT" dirty="0"/>
              <a:t>Deixe ferver por uns minutos.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C4018EC-CDF5-6C15-2901-F51C2B61BF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92791" y="4372136"/>
            <a:ext cx="2199949" cy="1849519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27B1327F-D21E-44CF-61A8-095218BE889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92791" y="1995212"/>
            <a:ext cx="2234996" cy="226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8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r>
              <a:rPr lang="pt-PT" dirty="0"/>
              <a:t>6º) Depois do lavar bem o funcho, junte então uma quantidade generosa </a:t>
            </a:r>
          </a:p>
          <a:p>
            <a:r>
              <a:rPr lang="pt-PT" dirty="0"/>
              <a:t>de funcho fresco. Deixe cozinhar até a carne estar cozida. </a:t>
            </a:r>
          </a:p>
          <a:p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r>
              <a:rPr lang="pt-PT" dirty="0"/>
              <a:t>7º) Junte então o arroz, deixe cozer mexendo sempre.</a:t>
            </a:r>
          </a:p>
          <a:p>
            <a:pPr>
              <a:tabLst>
                <a:tab pos="5913438" algn="l"/>
              </a:tabLst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820D9A7-9CC3-71E7-4112-7556DF29E1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42379" y="1957057"/>
            <a:ext cx="2173581" cy="1786211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4A43C2A8-0F30-0B20-F887-563B280A55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42379" y="3854748"/>
            <a:ext cx="2173581" cy="197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7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8º) Sirva mais ou menos caldoso, mas sempre húmido.</a:t>
            </a:r>
          </a:p>
          <a:p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dirty="0"/>
          </a:p>
          <a:p>
            <a:pPr>
              <a:tabLst>
                <a:tab pos="5913438" algn="l"/>
              </a:tabLst>
            </a:pPr>
            <a:endParaRPr lang="pt-PT" sz="2800" b="1" dirty="0"/>
          </a:p>
          <a:p>
            <a:r>
              <a:rPr lang="pt-PT" sz="2800" b="1" dirty="0"/>
              <a:t>Bom apetite!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D15CE966-C78F-8625-40A5-2E53AAAE1D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3928" y="1908698"/>
            <a:ext cx="2738715" cy="279424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91CBC88-B1E8-784D-4877-EC61D1BCF4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8073" y="3278371"/>
            <a:ext cx="3949330" cy="284913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12193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312</Words>
  <Application>Microsoft Office PowerPoint</Application>
  <PresentationFormat>Ecrã Panorâmico</PresentationFormat>
  <Paragraphs>90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2022/2023 </vt:lpstr>
      <vt:lpstr>Desafio ASS 2022/2023 </vt:lpstr>
      <vt:lpstr>Desafio ASS 2022/2023 </vt:lpstr>
      <vt:lpstr>Desafio ASS 2022/2023 </vt:lpstr>
      <vt:lpstr>Desafio ASS 2022/2023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 </dc:title>
  <dc:creator>Office1</dc:creator>
  <cp:lastModifiedBy>Sónia Lopes Batista</cp:lastModifiedBy>
  <cp:revision>2</cp:revision>
  <dcterms:created xsi:type="dcterms:W3CDTF">2023-02-27T10:13:03Z</dcterms:created>
  <dcterms:modified xsi:type="dcterms:W3CDTF">2023-05-26T18:09:15Z</dcterms:modified>
</cp:coreProperties>
</file>