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1" r:id="rId4"/>
    <p:sldId id="1192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7" d="100"/>
          <a:sy n="57" d="100"/>
        </p:scale>
        <p:origin x="-1224" y="-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30-05-2023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xmlns="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30-05-2023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xmlns="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30-05-2023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30-05-2023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xmlns="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30-05-2023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xmlns="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xmlns="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30-05-2023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xmlns="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xmlns="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xmlns="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xmlns="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xmlns="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xmlns="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xmlns="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30-05-2023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xmlns="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xmlns="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xmlns="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30-05-2023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xmlns="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xmlns="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xmlns="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30-05-2023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xmlns="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xmlns="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xmlns="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xmlns="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30-05-2023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xmlns="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xmlns="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xmlns="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xmlns="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xmlns="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30-05-2023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xmlns="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xmlns="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xmlns="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xmlns="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pPr/>
              <a:t>30-05-2023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Requentado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de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couves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com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feijão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, com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farinha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de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milho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e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bacalhau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assado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 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xmlns="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xmlns="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xmlns="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INGREDIENTES: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 smtClean="0"/>
              <a:t>700g de feijão catarino demolhado (+/- 11h)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3 batatas médias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1 cenoura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1 cebola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Couve portuguesa  q. b.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3 dentes de alho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1 folha de louro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Farinha de milho q. b.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Azeite 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Vinagre 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Sal e pimenta q.b.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3 postas de bacalhau </a:t>
            </a:r>
            <a:endParaRPr lang="pt-PT" dirty="0"/>
          </a:p>
          <a:p>
            <a:endParaRPr lang="pt-PT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77252CFD-EF36-375B-7C5C-5081CA8043ED}"/>
              </a:ext>
            </a:extLst>
          </p:cNvPr>
          <p:cNvSpPr txBox="1"/>
          <p:nvPr/>
        </p:nvSpPr>
        <p:spPr>
          <a:xfrm>
            <a:off x="6256775" y="2286998"/>
            <a:ext cx="3570513" cy="369331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algn="ctr"/>
            <a:r>
              <a:rPr lang="pt-PT" dirty="0"/>
              <a:t>FOTO DO PRATO FINALIZADO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endParaRPr lang="pt-PT" dirty="0"/>
          </a:p>
          <a:p>
            <a:pPr algn="ctr"/>
            <a:endParaRPr lang="pt-PT" dirty="0"/>
          </a:p>
          <a:p>
            <a:endParaRPr lang="pt-PT" dirty="0"/>
          </a:p>
        </p:txBody>
      </p:sp>
      <p:pic>
        <p:nvPicPr>
          <p:cNvPr id="11" name="Imagem 10" descr="IMG-20230528-WA0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7920" y="2060967"/>
            <a:ext cx="3840481" cy="40321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6556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xmlns="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xmlns="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xmlns="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1º) </a:t>
            </a:r>
            <a:r>
              <a:rPr lang="pt-PT" dirty="0" smtClean="0"/>
              <a:t>Numa panela com água coze-se o feijão, cerca de 1 hora.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  <a:p>
            <a:r>
              <a:rPr lang="pt-PT" dirty="0"/>
              <a:t>2º) </a:t>
            </a:r>
            <a:r>
              <a:rPr lang="pt-PT" dirty="0" smtClean="0"/>
              <a:t>Entretanto, corta-se a cebola, as batatas e a cenoura em cubinhos.</a:t>
            </a:r>
          </a:p>
          <a:p>
            <a:r>
              <a:rPr lang="pt-PT" dirty="0" smtClean="0"/>
              <a:t>Corta-se também a couve em pedaços.</a:t>
            </a:r>
          </a:p>
          <a:p>
            <a:endParaRPr lang="pt-PT" dirty="0" smtClean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20032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 smtClean="0"/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pic>
        <p:nvPicPr>
          <p:cNvPr id="10" name="Imagem 9" descr="thumbnail_20230527_17443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63117" y="1977134"/>
            <a:ext cx="2578411" cy="1971410"/>
          </a:xfrm>
          <a:prstGeom prst="rect">
            <a:avLst/>
          </a:prstGeom>
        </p:spPr>
      </p:pic>
      <p:pic>
        <p:nvPicPr>
          <p:cNvPr id="11" name="Imagem 10" descr="20230527_17525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81206" y="4051427"/>
            <a:ext cx="2573805" cy="18422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4735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xmlns="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xmlns="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xmlns="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3º) </a:t>
            </a:r>
            <a:r>
              <a:rPr lang="pt-PT" dirty="0" smtClean="0"/>
              <a:t> Depois do feijão cozido, tira-se um pouco e reserva-se. </a:t>
            </a:r>
          </a:p>
          <a:p>
            <a:r>
              <a:rPr lang="pt-PT" dirty="0" smtClean="0"/>
              <a:t> O restante  feijão  tritura-se com a varinha mágica.</a:t>
            </a:r>
          </a:p>
          <a:p>
            <a:r>
              <a:rPr lang="pt-PT" dirty="0" smtClean="0"/>
              <a:t> De seguida, passa-se  o feijão triturado pelo passador para remover as </a:t>
            </a:r>
          </a:p>
          <a:p>
            <a:r>
              <a:rPr lang="pt-PT" dirty="0" smtClean="0"/>
              <a:t> peles, e tornar assim o caldo mais cremoso.</a:t>
            </a:r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r>
              <a:rPr lang="pt-PT" dirty="0"/>
              <a:t>4º) </a:t>
            </a:r>
            <a:r>
              <a:rPr lang="pt-PT" dirty="0" smtClean="0"/>
              <a:t> Leva-se novamente ao lume e quando levantar fervura junta-se  as</a:t>
            </a:r>
          </a:p>
          <a:p>
            <a:r>
              <a:rPr lang="pt-PT" dirty="0" smtClean="0"/>
              <a:t> batatas, a cenoura, a cebola e a couve, para cozer. Se for preciso</a:t>
            </a:r>
          </a:p>
          <a:p>
            <a:r>
              <a:rPr lang="pt-PT" dirty="0" smtClean="0"/>
              <a:t> junta-se mais um pouco de água.</a:t>
            </a:r>
          </a:p>
          <a:p>
            <a:r>
              <a:rPr lang="pt-PT" dirty="0" smtClean="0"/>
              <a:t>Tempera-se com sal, pimenta e um fio de azeite.</a:t>
            </a:r>
            <a:endParaRPr lang="pt-PT" dirty="0"/>
          </a:p>
          <a:p>
            <a:pPr marL="285750" indent="-285750"/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20032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 smtClean="0"/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 smtClean="0"/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pic>
        <p:nvPicPr>
          <p:cNvPr id="10" name="Imagem 9" descr="thumbnail_20230527_17405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11763" y="1976399"/>
            <a:ext cx="2696267" cy="1905643"/>
          </a:xfrm>
          <a:prstGeom prst="rect">
            <a:avLst/>
          </a:prstGeom>
        </p:spPr>
      </p:pic>
      <p:pic>
        <p:nvPicPr>
          <p:cNvPr id="12" name="Imagem 11" descr="thumbnail_20230527_1735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31330" y="3998422"/>
            <a:ext cx="2671155" cy="20033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041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xmlns="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xmlns="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xmlns="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5º) </a:t>
            </a:r>
            <a:r>
              <a:rPr lang="pt-PT" dirty="0" smtClean="0"/>
              <a:t> Quando os legumes estiverem cozidos, junta-se  a folha de louro e</a:t>
            </a:r>
          </a:p>
          <a:p>
            <a:r>
              <a:rPr lang="pt-PT" dirty="0" smtClean="0"/>
              <a:t> um dente de alho e leva-se a ferver mais um pouco. Tira-se do lume e</a:t>
            </a:r>
          </a:p>
          <a:p>
            <a:r>
              <a:rPr lang="pt-PT" dirty="0" smtClean="0"/>
              <a:t> junta-se o feijão reservado.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6º) </a:t>
            </a:r>
            <a:r>
              <a:rPr lang="pt-PT" dirty="0" smtClean="0"/>
              <a:t> Por fim, adiciona-se a farinha, muito lentamente e mexendo sempre </a:t>
            </a:r>
          </a:p>
          <a:p>
            <a:r>
              <a:rPr lang="pt-PT" dirty="0" smtClean="0"/>
              <a:t>para que se dissolva bem. (Juntar farinha q. b. de forma que fique um</a:t>
            </a:r>
          </a:p>
          <a:p>
            <a:r>
              <a:rPr lang="pt-PT" dirty="0" smtClean="0"/>
              <a:t> creme mais espesso).</a:t>
            </a:r>
          </a:p>
          <a:p>
            <a:r>
              <a:rPr lang="pt-PT" dirty="0" smtClean="0"/>
              <a:t>Leva-se novamente ao lume para engrossar e cozer a farinha.</a:t>
            </a:r>
          </a:p>
          <a:p>
            <a:r>
              <a:rPr lang="pt-PT" dirty="0" smtClean="0"/>
              <a:t>Retificam-se os temperos.</a:t>
            </a:r>
            <a:endParaRPr lang="pt-PT" dirty="0"/>
          </a:p>
          <a:p>
            <a:r>
              <a:rPr lang="pt-PT" dirty="0" smtClean="0"/>
              <a:t>Assa-se  as postas de bacalhau, na brasa. </a:t>
            </a:r>
          </a:p>
          <a:p>
            <a:r>
              <a:rPr lang="pt-PT" dirty="0" smtClean="0"/>
              <a:t>No fim do bacalhau assado, desfia-se e tempera-se com o restante alho </a:t>
            </a:r>
          </a:p>
          <a:p>
            <a:r>
              <a:rPr lang="pt-PT" dirty="0" smtClean="0"/>
              <a:t>picadinho, azeite e vinagre.</a:t>
            </a:r>
          </a:p>
          <a:p>
            <a:r>
              <a:rPr lang="pt-PT" dirty="0" smtClean="0"/>
              <a:t>Serve-se </a:t>
            </a:r>
            <a:r>
              <a:rPr lang="pt-PT" smtClean="0"/>
              <a:t>o </a:t>
            </a:r>
            <a:r>
              <a:rPr lang="pt-PT" smtClean="0"/>
              <a:t>requentado</a:t>
            </a:r>
            <a:r>
              <a:rPr lang="pt-PT" smtClean="0"/>
              <a:t> </a:t>
            </a:r>
            <a:r>
              <a:rPr lang="pt-PT" dirty="0" smtClean="0"/>
              <a:t>temperado com um fio de azeite.</a:t>
            </a:r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92333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 smtClean="0"/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0E1EC111-26FA-CAEF-3B6A-AFF396D61CE4}"/>
              </a:ext>
            </a:extLst>
          </p:cNvPr>
          <p:cNvSpPr txBox="1"/>
          <p:nvPr/>
        </p:nvSpPr>
        <p:spPr>
          <a:xfrm>
            <a:off x="8229599" y="4122207"/>
            <a:ext cx="1396539" cy="120032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EFA163D0-8416-66EA-8951-756333FE6DA5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10" name="Imagem 9" descr="thumbnail_20230526_1805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14458" y="1986741"/>
            <a:ext cx="2527069" cy="1895302"/>
          </a:xfrm>
          <a:prstGeom prst="rect">
            <a:avLst/>
          </a:prstGeom>
        </p:spPr>
      </p:pic>
      <p:pic>
        <p:nvPicPr>
          <p:cNvPr id="11" name="Imagem 10" descr="thumbnail_20230523_20403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35736" y="3970251"/>
            <a:ext cx="1623406" cy="21645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787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7817220</TotalTime>
  <Words>393</Words>
  <Application>Microsoft Office PowerPoint</Application>
  <PresentationFormat>Personalizados</PresentationFormat>
  <Paragraphs>96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5" baseType="lpstr">
      <vt:lpstr>Tema do Office</vt:lpstr>
      <vt:lpstr>Desafio ASS 2022/2023 </vt:lpstr>
      <vt:lpstr>Desafio ASS 2022/2023 </vt:lpstr>
      <vt:lpstr>Desafio ASS 2022/2023 </vt:lpstr>
      <vt:lpstr>Desafio ASS 2022/2023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Renato</cp:lastModifiedBy>
  <cp:revision>59</cp:revision>
  <dcterms:created xsi:type="dcterms:W3CDTF">2023-02-27T10:13:03Z</dcterms:created>
  <dcterms:modified xsi:type="dcterms:W3CDTF">2023-05-30T17:46:26Z</dcterms:modified>
</cp:coreProperties>
</file>