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juXLUiJkdZ5c9WkHIeCFIoJYu8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86595" y="1082024"/>
            <a:ext cx="9668700" cy="826800"/>
          </a:xfrm>
          <a:prstGeom prst="rect">
            <a:avLst/>
          </a:prstGeom>
          <a:solidFill>
            <a:srgbClr val="385623">
              <a:alpha val="8235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Favas com Chouriço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6595" y="1829766"/>
            <a:ext cx="9668700" cy="4402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 de (porco)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Chouriço negro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Azeite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 qb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Piripiri qb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DO PRATO FINALIZADO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775" y="2256150"/>
            <a:ext cx="3570525" cy="383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235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2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Deixar a carne a marinar por algum tempo (mínimo 30’)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Fritar a carne -meter azeite na panela e passado algum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 adicionar aos poucos a carne. Após a carne frita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 chouriço negro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9463" y="2055988"/>
            <a:ext cx="32099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2863" y="4098750"/>
            <a:ext cx="31813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235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o resto da marinada. Momentos antes juntar o piripiri.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Deixar a carne cozinhar.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as favas com sal por cima e água a ferver. Deixar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cozinhar 10 minutos (favas rijas terá quer ser mais tempo,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ir provando)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0300" y="2048675"/>
            <a:ext cx="2910000" cy="17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0299" y="3969827"/>
            <a:ext cx="2910000" cy="174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235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2022/2023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686595" y="1829766"/>
            <a:ext cx="9668700" cy="45252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Ovos escalfados: adicionar ovos.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importante: adicionar sal em cada gema.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Deixar cozer ovos a gosto.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mais importante dos passos todos ………..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COMER!!!!!!!!!!!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da preparação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https://alimentacaosaudavelesustentavel.abae.pt/desafios-2022-2023/receitas-sustentaveis/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600" y="2096275"/>
            <a:ext cx="312420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14082" r="15957" t="61253"/>
          <a:stretch/>
        </p:blipFill>
        <p:spPr>
          <a:xfrm>
            <a:off x="5841100" y="4122163"/>
            <a:ext cx="4364700" cy="16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2023-02-27T10:13:03Z</dcterms:created>
  <dc:creator>Office1</dc:creator>
</cp:coreProperties>
</file>