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5" r:id="rId4"/>
    <p:sldId id="1191" r:id="rId5"/>
    <p:sldId id="1197" r:id="rId6"/>
    <p:sldId id="1198" r:id="rId7"/>
    <p:sldId id="1193" r:id="rId8"/>
    <p:sldId id="1194" r:id="rId9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30/05/2023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30/05/2023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IUeEs8dHt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mpB5-COWM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Bacalhau</a:t>
            </a:r>
            <a:r>
              <a:rPr lang="en-GB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en-GB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Brás</a:t>
            </a:r>
            <a:r>
              <a:rPr lang="en-GB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saudável</a:t>
            </a:r>
            <a:r>
              <a:rPr lang="en-GB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acompanhado</a:t>
            </a:r>
            <a:r>
              <a:rPr lang="en-GB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 </a:t>
            </a:r>
            <a:r>
              <a:rPr lang="en-GB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salada</a:t>
            </a:r>
            <a:r>
              <a:rPr lang="en-GB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GB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tomate</a:t>
            </a:r>
            <a:r>
              <a:rPr lang="en-GB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 posta de bacalhau </a:t>
            </a:r>
          </a:p>
          <a:p>
            <a:pPr marL="285750" indent="-285750">
              <a:buFontTx/>
              <a:buChar char="-"/>
            </a:pPr>
            <a:r>
              <a:rPr lang="pt-PT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 alho-francês às rodelas</a:t>
            </a:r>
          </a:p>
          <a:p>
            <a:pPr marL="285750" indent="-285750">
              <a:buFontTx/>
              <a:buChar char="-"/>
            </a:pPr>
            <a:r>
              <a:rPr lang="pt-PT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 cebola às rodelas</a:t>
            </a:r>
          </a:p>
          <a:p>
            <a:pPr marL="285750" indent="-285750">
              <a:buFontTx/>
              <a:buChar char="-"/>
            </a:pPr>
            <a:r>
              <a:rPr lang="pt-PT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 cenoura pequena ralada</a:t>
            </a:r>
          </a:p>
          <a:p>
            <a:pPr marL="285750" indent="-285750">
              <a:buFontTx/>
              <a:buChar char="-"/>
            </a:pPr>
            <a:r>
              <a:rPr lang="pt-PT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 ovos</a:t>
            </a:r>
          </a:p>
          <a:p>
            <a:pPr marL="285750" indent="-285750">
              <a:buFontTx/>
              <a:buChar char="-"/>
            </a:pPr>
            <a:r>
              <a:rPr lang="pt-PT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 tomate</a:t>
            </a:r>
          </a:p>
          <a:p>
            <a:pPr marL="285750" indent="-285750">
              <a:buFontTx/>
              <a:buChar char="-"/>
            </a:pPr>
            <a:r>
              <a:rPr lang="pt-PT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 fio de azeite</a:t>
            </a:r>
          </a:p>
          <a:p>
            <a:pPr marL="285750" indent="-285750">
              <a:buFontTx/>
              <a:buChar char="-"/>
            </a:pPr>
            <a:r>
              <a:rPr lang="pt-PT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Sal q.b.</a:t>
            </a:r>
          </a:p>
          <a:p>
            <a:pPr marL="285750" indent="-285750">
              <a:buFontTx/>
              <a:buChar char="-"/>
            </a:pPr>
            <a:r>
              <a:rPr lang="pt-PT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Salsa picada q.b.</a:t>
            </a:r>
          </a:p>
          <a:p>
            <a:pPr marL="285750" indent="-285750">
              <a:buFontTx/>
              <a:buChar char="-"/>
            </a:pPr>
            <a:endParaRPr lang="pt-PT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endParaRPr lang="pt-PT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FE6EF3-2FE8-B244-8A5F-9D183E0FEA76}"/>
              </a:ext>
            </a:extLst>
          </p:cNvPr>
          <p:cNvSpPr txBox="1"/>
          <p:nvPr/>
        </p:nvSpPr>
        <p:spPr>
          <a:xfrm>
            <a:off x="686595" y="5980317"/>
            <a:ext cx="557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dirty="0"/>
              <a:t>Autor</a:t>
            </a:r>
            <a:r>
              <a:rPr lang="pt-PT" dirty="0"/>
              <a:t>a</a:t>
            </a:r>
            <a:r>
              <a:rPr lang="en-PT" dirty="0"/>
              <a:t>s:</a:t>
            </a:r>
            <a:r>
              <a:rPr lang="pt-PT" dirty="0"/>
              <a:t> Beatriz Casaleiro e Madalena Túbal</a:t>
            </a:r>
            <a:endParaRPr lang="en-PT" dirty="0"/>
          </a:p>
        </p:txBody>
      </p:sp>
      <p:pic>
        <p:nvPicPr>
          <p:cNvPr id="4" name="Imagem 3" descr="Uma imagem com comida, prato, ingrediente, Fast food&#10;&#10;Descrição gerada automaticamente">
            <a:extLst>
              <a:ext uri="{FF2B5EF4-FFF2-40B4-BE49-F238E27FC236}">
                <a16:creationId xmlns:a16="http://schemas.microsoft.com/office/drawing/2014/main" id="{9352119B-CECF-C6AC-A09C-05805C0C17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341" y="2460940"/>
            <a:ext cx="4402782" cy="331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Começar por colocar água num tacho e quando esta começar a </a:t>
            </a:r>
          </a:p>
          <a:p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ferver, coloca-se o bacalhau e deixa-se o cozer entre 15-20 minutos.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o bacalhau estiver cozido, retirá-lo da água e cortar em</a:t>
            </a:r>
          </a:p>
          <a:p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lascas.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 descr="Uma imagem com interior, Utensílios de cozinha e pastelaria, comida, frigideira&#10;&#10;Descrição gerada automaticamente">
            <a:extLst>
              <a:ext uri="{FF2B5EF4-FFF2-40B4-BE49-F238E27FC236}">
                <a16:creationId xmlns:a16="http://schemas.microsoft.com/office/drawing/2014/main" id="{F877C28E-F454-1099-1B26-8FFF3B23FB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5" b="15594"/>
          <a:stretch/>
        </p:blipFill>
        <p:spPr>
          <a:xfrm>
            <a:off x="7744408" y="1935272"/>
            <a:ext cx="2021452" cy="1904461"/>
          </a:xfrm>
          <a:prstGeom prst="rect">
            <a:avLst/>
          </a:prstGeom>
        </p:spPr>
      </p:pic>
      <p:pic>
        <p:nvPicPr>
          <p:cNvPr id="8" name="Imagem 7" descr="Uma imagem com comida, prato, ingrediente, interior&#10;&#10;Descrição gerada automaticamente">
            <a:extLst>
              <a:ext uri="{FF2B5EF4-FFF2-40B4-BE49-F238E27FC236}">
                <a16:creationId xmlns:a16="http://schemas.microsoft.com/office/drawing/2014/main" id="{C05D6F2C-8D99-57AC-365D-C8DE774967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/>
          <a:stretch/>
        </p:blipFill>
        <p:spPr>
          <a:xfrm>
            <a:off x="7744408" y="4018490"/>
            <a:ext cx="2021452" cy="1908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Colocar numa frigideira um fio de azeite e a cebola em meias-luas</a:t>
            </a:r>
          </a:p>
          <a:p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deixar alourar (caso seja necessário deve-se colocar mais azeite).</a:t>
            </a:r>
          </a:p>
          <a:p>
            <a:endParaRPr lang="pt-P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Adicionar o alho-francês e o bacalhau em lascas e deixar cozinhar um</a:t>
            </a:r>
          </a:p>
          <a:p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pouco.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 descr="Uma imagem com Instrumento de cozinha, frigideira, comida, Frigideira&#10;&#10;Descrição gerada automaticamente">
            <a:extLst>
              <a:ext uri="{FF2B5EF4-FFF2-40B4-BE49-F238E27FC236}">
                <a16:creationId xmlns:a16="http://schemas.microsoft.com/office/drawing/2014/main" id="{CA0E035B-4963-4845-557F-3A9811DBA6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3" t="11184" b="22959"/>
          <a:stretch/>
        </p:blipFill>
        <p:spPr>
          <a:xfrm rot="16200000">
            <a:off x="7888335" y="1970355"/>
            <a:ext cx="1998458" cy="1875144"/>
          </a:xfrm>
          <a:prstGeom prst="rect">
            <a:avLst/>
          </a:prstGeom>
        </p:spPr>
      </p:pic>
      <p:pic>
        <p:nvPicPr>
          <p:cNvPr id="8" name="Imagem 7" descr="Uma imagem com wok, saltear com wok, preparar alimentos, Utensílios de cozinha e pastelaria&#10;&#10;Descrição gerada automaticamente">
            <a:extLst>
              <a:ext uri="{FF2B5EF4-FFF2-40B4-BE49-F238E27FC236}">
                <a16:creationId xmlns:a16="http://schemas.microsoft.com/office/drawing/2014/main" id="{872B1BE5-3527-4508-87A0-33CD8AB91E6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8"/>
          <a:stretch/>
        </p:blipFill>
        <p:spPr>
          <a:xfrm>
            <a:off x="7949992" y="4008689"/>
            <a:ext cx="1875144" cy="1998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21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Juntar a cenoura ralada e envolver.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Juntar os ovos batidos e envolver bem até ficar cozinhado.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 descr="Uma imagem com comida, Cozinha, wok, saltear com wok&#10;&#10;Descrição gerada automaticamente">
            <a:extLst>
              <a:ext uri="{FF2B5EF4-FFF2-40B4-BE49-F238E27FC236}">
                <a16:creationId xmlns:a16="http://schemas.microsoft.com/office/drawing/2014/main" id="{DE2B3B20-2C08-915A-53D3-85E236DEE6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4" b="9796"/>
          <a:stretch/>
        </p:blipFill>
        <p:spPr>
          <a:xfrm>
            <a:off x="7920444" y="1908699"/>
            <a:ext cx="1866804" cy="2017212"/>
          </a:xfrm>
          <a:prstGeom prst="rect">
            <a:avLst/>
          </a:prstGeom>
        </p:spPr>
      </p:pic>
      <p:pic>
        <p:nvPicPr>
          <p:cNvPr id="8" name="Imagem 7" descr="Uma imagem com comida, wok, preparar alimentos, saltear com wok&#10;&#10;Descrição gerada automaticamente">
            <a:extLst>
              <a:ext uri="{FF2B5EF4-FFF2-40B4-BE49-F238E27FC236}">
                <a16:creationId xmlns:a16="http://schemas.microsoft.com/office/drawing/2014/main" id="{7BB37D2E-A0A4-157F-3B87-9DE51413178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5" b="8844"/>
          <a:stretch/>
        </p:blipFill>
        <p:spPr>
          <a:xfrm>
            <a:off x="7920444" y="4012457"/>
            <a:ext cx="1866804" cy="197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7º) </a:t>
            </a:r>
            <a:r>
              <a:rPr lang="pt-P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Servir com salsa picada por cima.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8º) Cortar o tomate.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3" name="Imagem 2" descr="Uma imagem com comida, Cozinha, receita, prato&#10;&#10;Descrição gerada automaticamente">
            <a:extLst>
              <a:ext uri="{FF2B5EF4-FFF2-40B4-BE49-F238E27FC236}">
                <a16:creationId xmlns:a16="http://schemas.microsoft.com/office/drawing/2014/main" id="{96C541C4-6FDD-AAD6-92E7-20EF61AB40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3"/>
          <a:stretch/>
        </p:blipFill>
        <p:spPr>
          <a:xfrm>
            <a:off x="7773483" y="1908699"/>
            <a:ext cx="1710415" cy="1968759"/>
          </a:xfrm>
          <a:prstGeom prst="rect">
            <a:avLst/>
          </a:prstGeom>
        </p:spPr>
      </p:pic>
      <p:pic>
        <p:nvPicPr>
          <p:cNvPr id="6" name="Imagem 5" descr="Uma imagem com pessoa, interior, lavatório, serviço de mesa&#10;&#10;Descrição gerada automaticamente">
            <a:extLst>
              <a:ext uri="{FF2B5EF4-FFF2-40B4-BE49-F238E27FC236}">
                <a16:creationId xmlns:a16="http://schemas.microsoft.com/office/drawing/2014/main" id="{68016CD5-77E0-1658-A089-A5D407CBA1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3"/>
          <a:stretch/>
        </p:blipFill>
        <p:spPr>
          <a:xfrm>
            <a:off x="7773483" y="3929842"/>
            <a:ext cx="1710415" cy="196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43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88F1C0A8-F533-4CC2-B6DC-FE6C7B018641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2473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9º) Colocar numa saladeira e temperar com azeite e sal.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3" name="Imagem 2" descr="Uma imagem com comida, prato, fruta, ingrediente&#10;&#10;Descrição gerada automaticamente">
            <a:extLst>
              <a:ext uri="{FF2B5EF4-FFF2-40B4-BE49-F238E27FC236}">
                <a16:creationId xmlns:a16="http://schemas.microsoft.com/office/drawing/2014/main" id="{F94670BA-049E-D252-EC3D-F6EFFCFEA5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87"/>
          <a:stretch/>
        </p:blipFill>
        <p:spPr>
          <a:xfrm>
            <a:off x="7629195" y="1908699"/>
            <a:ext cx="1847828" cy="2174694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3F8EC4D-1D34-E294-6B6D-57B0F814F3E8}"/>
              </a:ext>
            </a:extLst>
          </p:cNvPr>
          <p:cNvSpPr txBox="1"/>
          <p:nvPr/>
        </p:nvSpPr>
        <p:spPr>
          <a:xfrm>
            <a:off x="867747" y="5281127"/>
            <a:ext cx="7804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Nota: A origem dos produtos está apresentada no vídeo de preparação da receita</a:t>
            </a:r>
          </a:p>
        </p:txBody>
      </p:sp>
    </p:spTree>
    <p:extLst>
      <p:ext uri="{BB962C8B-B14F-4D97-AF65-F5344CB8AC3E}">
        <p14:creationId xmlns:p14="http://schemas.microsoft.com/office/powerpoint/2010/main" val="3074753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Video da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entrevista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ao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(s) familiar(es):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BFBF90B-2792-5275-5347-41D6D120A80B}"/>
              </a:ext>
            </a:extLst>
          </p:cNvPr>
          <p:cNvSpPr txBox="1"/>
          <p:nvPr/>
        </p:nvSpPr>
        <p:spPr>
          <a:xfrm>
            <a:off x="989045" y="5775976"/>
            <a:ext cx="4918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hlinkClick r:id="rId3"/>
              </a:rPr>
              <a:t>https://www.youtube.com/watch?v=kIUeEs8dHt4</a:t>
            </a:r>
            <a:r>
              <a:rPr lang="pt-P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5232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Video da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preparação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 da </a:t>
            </a:r>
            <a:r>
              <a:rPr lang="en-GB" dirty="0" err="1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2022/2023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A163D0-8416-66EA-8951-756333FE6DA5}"/>
              </a:ext>
            </a:extLst>
          </p:cNvPr>
          <p:cNvSpPr txBox="1"/>
          <p:nvPr/>
        </p:nvSpPr>
        <p:spPr>
          <a:xfrm>
            <a:off x="686595" y="6424603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https://alimentacaosaudavelesustentavel.abae.pt/desafios-2022-2023/receitas-sustentaveis/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58E9195D-31C6-188A-9E80-B8AFE432916A}"/>
              </a:ext>
            </a:extLst>
          </p:cNvPr>
          <p:cNvSpPr txBox="1"/>
          <p:nvPr/>
        </p:nvSpPr>
        <p:spPr>
          <a:xfrm>
            <a:off x="989045" y="5775976"/>
            <a:ext cx="5245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>
                <a:hlinkClick r:id="rId3"/>
              </a:rPr>
              <a:t>https://www.youtube.com/watch?v=FmpB5-COWMA</a:t>
            </a:r>
            <a:r>
              <a:rPr lang="pt-P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26708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435</Words>
  <Application>Microsoft Office PowerPoint</Application>
  <PresentationFormat>Ecrã Panorâmico</PresentationFormat>
  <Paragraphs>143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15" baseType="lpstr">
      <vt:lpstr>Arial</vt:lpstr>
      <vt:lpstr>Bahnschrift</vt:lpstr>
      <vt:lpstr>Calibri</vt:lpstr>
      <vt:lpstr>Calibri Light</vt:lpstr>
      <vt:lpstr>Times New Roman</vt:lpstr>
      <vt:lpstr>Trebuchet MS</vt:lpstr>
      <vt:lpstr>Tema do Office</vt:lpstr>
      <vt:lpstr>Desafio ASS 2022/2023 </vt:lpstr>
      <vt:lpstr>Desafio ASS 2022/2023 </vt:lpstr>
      <vt:lpstr>Desafio ASS 2022/2023 </vt:lpstr>
      <vt:lpstr>Desafio ASS 2022/2023 </vt:lpstr>
      <vt:lpstr>Desafio ASS 2022/2023 </vt:lpstr>
      <vt:lpstr>Desafio ASS 2022/2023 </vt:lpstr>
      <vt:lpstr>Desafio ASS 2022/2023 </vt:lpstr>
      <vt:lpstr>Desafio ASS 2022/2023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</dc:title>
  <dc:creator>Office1</dc:creator>
  <cp:lastModifiedBy>Maria João Silva</cp:lastModifiedBy>
  <cp:revision>14</cp:revision>
  <dcterms:created xsi:type="dcterms:W3CDTF">2023-02-27T10:13:03Z</dcterms:created>
  <dcterms:modified xsi:type="dcterms:W3CDTF">2023-05-30T20:53:10Z</dcterms:modified>
</cp:coreProperties>
</file>