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66" r:id="rId2"/>
    <p:sldId id="267" r:id="rId3"/>
  </p:sldIdLst>
  <p:sldSz cx="9144000" cy="6858000" type="screen4x3"/>
  <p:notesSz cx="7053263" cy="10180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2" autoAdjust="0"/>
    <p:restoredTop sz="94660"/>
  </p:normalViewPr>
  <p:slideViewPr>
    <p:cSldViewPr snapToGrid="0">
      <p:cViewPr varScale="1">
        <p:scale>
          <a:sx n="82" d="100"/>
          <a:sy n="82" d="100"/>
        </p:scale>
        <p:origin x="1459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5938" cy="5095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995738" y="0"/>
            <a:ext cx="3055937" cy="5095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91489E-DA6F-42F9-A71C-7DF603ACE971}" type="datetimeFigureOut">
              <a:rPr lang="pt-PT" smtClean="0"/>
              <a:t>07/06/2023</a:t>
            </a:fld>
            <a:endParaRPr lang="pt-PT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982663" y="763588"/>
            <a:ext cx="5089525" cy="38179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704850" y="4835525"/>
            <a:ext cx="5643563" cy="45815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9669463"/>
            <a:ext cx="3055938" cy="5095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995738" y="9669463"/>
            <a:ext cx="3055937" cy="5095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055F55-21A7-4F2D-ADDD-228574BB2535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0079111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PT"/>
              <a:t>Clique para editar o estilo de subtítulo do Modelo Global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CFF22-EE45-4F5C-B173-8DF8255B900F}" type="datetimeFigureOut">
              <a:rPr lang="pt-PT" smtClean="0"/>
              <a:t>07/06/2023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1CC23-B1AE-4F8D-81B9-8D22F216495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1152108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CFF22-EE45-4F5C-B173-8DF8255B900F}" type="datetimeFigureOut">
              <a:rPr lang="pt-PT" smtClean="0"/>
              <a:t>07/06/2023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1CC23-B1AE-4F8D-81B9-8D22F216495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9438260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CFF22-EE45-4F5C-B173-8DF8255B900F}" type="datetimeFigureOut">
              <a:rPr lang="pt-PT" smtClean="0"/>
              <a:t>07/06/2023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1CC23-B1AE-4F8D-81B9-8D22F216495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0399310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CFF22-EE45-4F5C-B173-8DF8255B900F}" type="datetimeFigureOut">
              <a:rPr lang="pt-PT" smtClean="0"/>
              <a:t>07/06/2023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1CC23-B1AE-4F8D-81B9-8D22F216495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7867359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CFF22-EE45-4F5C-B173-8DF8255B900F}" type="datetimeFigureOut">
              <a:rPr lang="pt-PT" smtClean="0"/>
              <a:t>07/06/2023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1CC23-B1AE-4F8D-81B9-8D22F216495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73119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CFF22-EE45-4F5C-B173-8DF8255B900F}" type="datetimeFigureOut">
              <a:rPr lang="pt-PT" smtClean="0"/>
              <a:t>07/06/2023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1CC23-B1AE-4F8D-81B9-8D22F216495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7996617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CFF22-EE45-4F5C-B173-8DF8255B900F}" type="datetimeFigureOut">
              <a:rPr lang="pt-PT" smtClean="0"/>
              <a:t>07/06/2023</a:t>
            </a:fld>
            <a:endParaRPr lang="pt-P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1CC23-B1AE-4F8D-81B9-8D22F216495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325196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CFF22-EE45-4F5C-B173-8DF8255B900F}" type="datetimeFigureOut">
              <a:rPr lang="pt-PT" smtClean="0"/>
              <a:t>07/06/2023</a:t>
            </a:fld>
            <a:endParaRPr lang="pt-P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1CC23-B1AE-4F8D-81B9-8D22F216495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1269642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CFF22-EE45-4F5C-B173-8DF8255B900F}" type="datetimeFigureOut">
              <a:rPr lang="pt-PT" smtClean="0"/>
              <a:t>07/06/2023</a:t>
            </a:fld>
            <a:endParaRPr lang="pt-P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1CC23-B1AE-4F8D-81B9-8D22F216495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8483225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CFF22-EE45-4F5C-B173-8DF8255B900F}" type="datetimeFigureOut">
              <a:rPr lang="pt-PT" smtClean="0"/>
              <a:t>07/06/2023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1CC23-B1AE-4F8D-81B9-8D22F216495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1644279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PT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CFF22-EE45-4F5C-B173-8DF8255B900F}" type="datetimeFigureOut">
              <a:rPr lang="pt-PT" smtClean="0"/>
              <a:t>07/06/2023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1CC23-B1AE-4F8D-81B9-8D22F216495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0600927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4CFF22-EE45-4F5C-B173-8DF8255B900F}" type="datetimeFigureOut">
              <a:rPr lang="pt-PT" smtClean="0"/>
              <a:t>07/06/2023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61CC23-B1AE-4F8D-81B9-8D22F216495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1146852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tângulo 9">
            <a:extLst>
              <a:ext uri="{FF2B5EF4-FFF2-40B4-BE49-F238E27FC236}">
                <a16:creationId xmlns:a16="http://schemas.microsoft.com/office/drawing/2014/main" id="{16482545-60D3-499D-BD5F-18A40AE0F843}"/>
              </a:ext>
            </a:extLst>
          </p:cNvPr>
          <p:cNvSpPr/>
          <p:nvPr/>
        </p:nvSpPr>
        <p:spPr>
          <a:xfrm>
            <a:off x="195176" y="5837164"/>
            <a:ext cx="8689334" cy="837441"/>
          </a:xfrm>
          <a:prstGeom prst="rect">
            <a:avLst/>
          </a:prstGeom>
          <a:solidFill>
            <a:schemeClr val="accent6">
              <a:lumMod val="20000"/>
              <a:lumOff val="80000"/>
              <a:alpha val="36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1600" i="1" dirty="0">
                <a:solidFill>
                  <a:schemeClr val="tx1"/>
                </a:solidFill>
              </a:rPr>
              <a:t>ESCOLA PROFISSIONAL DE CAMPANHÃ</a:t>
            </a:r>
          </a:p>
        </p:txBody>
      </p:sp>
      <p:sp>
        <p:nvSpPr>
          <p:cNvPr id="11" name="Retângulo 9">
            <a:extLst>
              <a:ext uri="{FF2B5EF4-FFF2-40B4-BE49-F238E27FC236}">
                <a16:creationId xmlns:a16="http://schemas.microsoft.com/office/drawing/2014/main" id="{D1FFBC1C-032E-4226-A31E-C3ECBCE1FCFF}"/>
              </a:ext>
            </a:extLst>
          </p:cNvPr>
          <p:cNvSpPr/>
          <p:nvPr/>
        </p:nvSpPr>
        <p:spPr>
          <a:xfrm>
            <a:off x="195176" y="135925"/>
            <a:ext cx="3536565" cy="675498"/>
          </a:xfrm>
          <a:prstGeom prst="rect">
            <a:avLst/>
          </a:prstGeom>
          <a:solidFill>
            <a:schemeClr val="accent6">
              <a:lumMod val="20000"/>
              <a:lumOff val="80000"/>
              <a:alpha val="36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PT" sz="1600" dirty="0">
                <a:solidFill>
                  <a:schemeClr val="tx1"/>
                </a:solidFill>
              </a:rPr>
              <a:t>Alimentação Saudável e Sustentável </a:t>
            </a:r>
          </a:p>
        </p:txBody>
      </p:sp>
      <p:sp>
        <p:nvSpPr>
          <p:cNvPr id="12" name="Retângulo 9">
            <a:extLst>
              <a:ext uri="{FF2B5EF4-FFF2-40B4-BE49-F238E27FC236}">
                <a16:creationId xmlns:a16="http://schemas.microsoft.com/office/drawing/2014/main" id="{D3A46CFE-5DE6-435E-99EF-B8F8ABC465A5}"/>
              </a:ext>
            </a:extLst>
          </p:cNvPr>
          <p:cNvSpPr/>
          <p:nvPr/>
        </p:nvSpPr>
        <p:spPr>
          <a:xfrm>
            <a:off x="3884141" y="135925"/>
            <a:ext cx="3536565" cy="675498"/>
          </a:xfrm>
          <a:prstGeom prst="rect">
            <a:avLst/>
          </a:prstGeom>
          <a:solidFill>
            <a:schemeClr val="accent6">
              <a:lumMod val="20000"/>
              <a:lumOff val="80000"/>
              <a:alpha val="36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PT" sz="1600" dirty="0">
                <a:solidFill>
                  <a:schemeClr val="tx1"/>
                </a:solidFill>
              </a:rPr>
              <a:t>Receita Sopa de Legumes </a:t>
            </a:r>
          </a:p>
        </p:txBody>
      </p:sp>
      <p:sp>
        <p:nvSpPr>
          <p:cNvPr id="16" name="Retângulo 7">
            <a:extLst>
              <a:ext uri="{FF2B5EF4-FFF2-40B4-BE49-F238E27FC236}">
                <a16:creationId xmlns:a16="http://schemas.microsoft.com/office/drawing/2014/main" id="{A7C62F1C-B190-4738-8E4A-EC1174D2F411}"/>
              </a:ext>
            </a:extLst>
          </p:cNvPr>
          <p:cNvSpPr/>
          <p:nvPr/>
        </p:nvSpPr>
        <p:spPr>
          <a:xfrm>
            <a:off x="6126100" y="1603086"/>
            <a:ext cx="2943761" cy="3688900"/>
          </a:xfrm>
          <a:prstGeom prst="rect">
            <a:avLst/>
          </a:prstGeom>
          <a:solidFill>
            <a:schemeClr val="accent6">
              <a:lumMod val="20000"/>
              <a:lumOff val="80000"/>
              <a:alpha val="36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1600" i="1" dirty="0">
                <a:solidFill>
                  <a:schemeClr val="tx1"/>
                </a:solidFill>
              </a:rPr>
              <a:t>Fotografia</a:t>
            </a:r>
          </a:p>
        </p:txBody>
      </p:sp>
      <p:sp>
        <p:nvSpPr>
          <p:cNvPr id="17" name="Retângulo 7">
            <a:extLst>
              <a:ext uri="{FF2B5EF4-FFF2-40B4-BE49-F238E27FC236}">
                <a16:creationId xmlns:a16="http://schemas.microsoft.com/office/drawing/2014/main" id="{21AE28FC-7216-4ECC-B055-01B3BEE3B72F}"/>
              </a:ext>
            </a:extLst>
          </p:cNvPr>
          <p:cNvSpPr/>
          <p:nvPr/>
        </p:nvSpPr>
        <p:spPr>
          <a:xfrm>
            <a:off x="3117390" y="1603086"/>
            <a:ext cx="2943761" cy="3688900"/>
          </a:xfrm>
          <a:prstGeom prst="rect">
            <a:avLst/>
          </a:prstGeom>
          <a:solidFill>
            <a:schemeClr val="accent6">
              <a:lumMod val="20000"/>
              <a:lumOff val="80000"/>
              <a:alpha val="36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pt-PT" sz="1600" i="1" dirty="0">
                <a:solidFill>
                  <a:schemeClr val="tx1"/>
                </a:solidFill>
              </a:rPr>
              <a:t>Ingredientes: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pt-PT" sz="1600" i="1" dirty="0">
                <a:solidFill>
                  <a:schemeClr val="tx1"/>
                </a:solidFill>
              </a:rPr>
              <a:t>400 g de batatas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pt-PT" sz="1600" i="1" dirty="0">
                <a:solidFill>
                  <a:schemeClr val="tx1"/>
                </a:solidFill>
              </a:rPr>
              <a:t>400 g de cenouras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pt-PT" sz="1600" i="1" dirty="0">
                <a:solidFill>
                  <a:schemeClr val="tx1"/>
                </a:solidFill>
              </a:rPr>
              <a:t>300 g de abóbora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pt-PT" sz="1600" i="1" dirty="0">
                <a:solidFill>
                  <a:schemeClr val="tx1"/>
                </a:solidFill>
              </a:rPr>
              <a:t>1 courgette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pt-PT" sz="1600" i="1" dirty="0">
                <a:solidFill>
                  <a:schemeClr val="tx1"/>
                </a:solidFill>
              </a:rPr>
              <a:t>1/2 couve branca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pt-PT" sz="1600" i="1" dirty="0">
                <a:solidFill>
                  <a:schemeClr val="tx1"/>
                </a:solidFill>
              </a:rPr>
              <a:t>1 cebola 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pt-PT" sz="1600" i="1" dirty="0">
                <a:solidFill>
                  <a:schemeClr val="tx1"/>
                </a:solidFill>
              </a:rPr>
              <a:t>2 dentes de alho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pt-PT" sz="1600" i="1" dirty="0">
                <a:solidFill>
                  <a:schemeClr val="tx1"/>
                </a:solidFill>
              </a:rPr>
              <a:t>Azeite q.b.</a:t>
            </a:r>
          </a:p>
          <a:p>
            <a:pPr algn="ctr"/>
            <a:r>
              <a:rPr lang="pt-PT" sz="1600" i="1" dirty="0">
                <a:solidFill>
                  <a:schemeClr val="tx1"/>
                </a:solidFill>
              </a:rPr>
              <a:t>Sal q.b.</a:t>
            </a:r>
          </a:p>
        </p:txBody>
      </p:sp>
      <p:sp>
        <p:nvSpPr>
          <p:cNvPr id="18" name="Retângulo 7">
            <a:extLst>
              <a:ext uri="{FF2B5EF4-FFF2-40B4-BE49-F238E27FC236}">
                <a16:creationId xmlns:a16="http://schemas.microsoft.com/office/drawing/2014/main" id="{8EA23B61-98EB-4960-811D-7FA108878F06}"/>
              </a:ext>
            </a:extLst>
          </p:cNvPr>
          <p:cNvSpPr/>
          <p:nvPr/>
        </p:nvSpPr>
        <p:spPr>
          <a:xfrm>
            <a:off x="98856" y="1603086"/>
            <a:ext cx="2943761" cy="3688900"/>
          </a:xfrm>
          <a:prstGeom prst="rect">
            <a:avLst/>
          </a:prstGeom>
          <a:solidFill>
            <a:schemeClr val="accent6">
              <a:lumMod val="20000"/>
              <a:lumOff val="80000"/>
              <a:alpha val="36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1600" i="1" dirty="0">
                <a:solidFill>
                  <a:schemeClr val="tx1"/>
                </a:solidFill>
              </a:rPr>
              <a:t>Fotografia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F1F7C9C3-2EEB-4D70-BC84-1891EFDBEB0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73107" y="117135"/>
            <a:ext cx="1375718" cy="1399836"/>
          </a:xfrm>
          <a:prstGeom prst="rect">
            <a:avLst/>
          </a:prstGeom>
        </p:spPr>
      </p:pic>
      <p:pic>
        <p:nvPicPr>
          <p:cNvPr id="3" name="Imagem 2">
            <a:extLst>
              <a:ext uri="{FF2B5EF4-FFF2-40B4-BE49-F238E27FC236}">
                <a16:creationId xmlns:a16="http://schemas.microsoft.com/office/drawing/2014/main" id="{55CC0DAE-6F37-3B90-0E08-D3E93A6F4A9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856" y="1603086"/>
            <a:ext cx="2948445" cy="3688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agem 4">
            <a:extLst>
              <a:ext uri="{FF2B5EF4-FFF2-40B4-BE49-F238E27FC236}">
                <a16:creationId xmlns:a16="http://schemas.microsoft.com/office/drawing/2014/main" id="{87CBED71-B1C5-29E7-BD08-BC984B58F94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4940" y="1603086"/>
            <a:ext cx="2914336" cy="36889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932858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tângulo 9">
            <a:extLst>
              <a:ext uri="{FF2B5EF4-FFF2-40B4-BE49-F238E27FC236}">
                <a16:creationId xmlns:a16="http://schemas.microsoft.com/office/drawing/2014/main" id="{16482545-60D3-499D-BD5F-18A40AE0F843}"/>
              </a:ext>
            </a:extLst>
          </p:cNvPr>
          <p:cNvSpPr/>
          <p:nvPr/>
        </p:nvSpPr>
        <p:spPr>
          <a:xfrm>
            <a:off x="195176" y="5837164"/>
            <a:ext cx="8689334" cy="837441"/>
          </a:xfrm>
          <a:prstGeom prst="rect">
            <a:avLst/>
          </a:prstGeom>
          <a:solidFill>
            <a:schemeClr val="accent6">
              <a:lumMod val="20000"/>
              <a:lumOff val="80000"/>
              <a:alpha val="36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1600" i="1" dirty="0">
                <a:solidFill>
                  <a:schemeClr val="tx1"/>
                </a:solidFill>
              </a:rPr>
              <a:t>ESCOLA PROFISSIONAL DE CAMPANHÃ</a:t>
            </a:r>
          </a:p>
        </p:txBody>
      </p:sp>
      <p:sp>
        <p:nvSpPr>
          <p:cNvPr id="11" name="Retângulo 9">
            <a:extLst>
              <a:ext uri="{FF2B5EF4-FFF2-40B4-BE49-F238E27FC236}">
                <a16:creationId xmlns:a16="http://schemas.microsoft.com/office/drawing/2014/main" id="{D1FFBC1C-032E-4226-A31E-C3ECBCE1FCFF}"/>
              </a:ext>
            </a:extLst>
          </p:cNvPr>
          <p:cNvSpPr/>
          <p:nvPr/>
        </p:nvSpPr>
        <p:spPr>
          <a:xfrm>
            <a:off x="195176" y="135925"/>
            <a:ext cx="3536565" cy="675498"/>
          </a:xfrm>
          <a:prstGeom prst="rect">
            <a:avLst/>
          </a:prstGeom>
          <a:solidFill>
            <a:schemeClr val="accent6">
              <a:lumMod val="20000"/>
              <a:lumOff val="80000"/>
              <a:alpha val="36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PT" sz="1600" dirty="0">
                <a:solidFill>
                  <a:schemeClr val="tx1"/>
                </a:solidFill>
              </a:rPr>
              <a:t>Alimentação Saudável e Sustentável </a:t>
            </a:r>
          </a:p>
        </p:txBody>
      </p:sp>
      <p:sp>
        <p:nvSpPr>
          <p:cNvPr id="12" name="Retângulo 9">
            <a:extLst>
              <a:ext uri="{FF2B5EF4-FFF2-40B4-BE49-F238E27FC236}">
                <a16:creationId xmlns:a16="http://schemas.microsoft.com/office/drawing/2014/main" id="{D3A46CFE-5DE6-435E-99EF-B8F8ABC465A5}"/>
              </a:ext>
            </a:extLst>
          </p:cNvPr>
          <p:cNvSpPr/>
          <p:nvPr/>
        </p:nvSpPr>
        <p:spPr>
          <a:xfrm>
            <a:off x="3884141" y="135925"/>
            <a:ext cx="3536565" cy="675498"/>
          </a:xfrm>
          <a:prstGeom prst="rect">
            <a:avLst/>
          </a:prstGeom>
          <a:solidFill>
            <a:schemeClr val="accent6">
              <a:lumMod val="20000"/>
              <a:lumOff val="80000"/>
              <a:alpha val="36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PT" sz="1600" dirty="0">
                <a:solidFill>
                  <a:schemeClr val="tx1"/>
                </a:solidFill>
              </a:rPr>
              <a:t>Receita Sopa de Legumes </a:t>
            </a:r>
          </a:p>
        </p:txBody>
      </p:sp>
      <p:sp>
        <p:nvSpPr>
          <p:cNvPr id="16" name="Retângulo 7">
            <a:extLst>
              <a:ext uri="{FF2B5EF4-FFF2-40B4-BE49-F238E27FC236}">
                <a16:creationId xmlns:a16="http://schemas.microsoft.com/office/drawing/2014/main" id="{A7C62F1C-B190-4738-8E4A-EC1174D2F411}"/>
              </a:ext>
            </a:extLst>
          </p:cNvPr>
          <p:cNvSpPr/>
          <p:nvPr/>
        </p:nvSpPr>
        <p:spPr>
          <a:xfrm>
            <a:off x="6126100" y="1603086"/>
            <a:ext cx="2943761" cy="3688900"/>
          </a:xfrm>
          <a:prstGeom prst="rect">
            <a:avLst/>
          </a:prstGeom>
          <a:solidFill>
            <a:schemeClr val="accent6">
              <a:lumMod val="20000"/>
              <a:lumOff val="80000"/>
              <a:alpha val="36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pt-PT" sz="1600" i="1" dirty="0">
                <a:solidFill>
                  <a:schemeClr val="tx1"/>
                </a:solidFill>
              </a:rPr>
              <a:t>Acrescenta água até cobrir, junta o azeite, tempera sal, leva ao lume e deixa ferver durante cerca de 40 minutos ou até que tudo fique cozido. Retira do lume, reduza a creme com a varinha, retifica os temperos, adiciona mais água se necessário e leva novamente ao lume. Lava e arranja a couve, corte-a, junta à panela e deixa cozer até que a couve fique macia. Retira a sopa de legumes do lume e serve quente.</a:t>
            </a:r>
          </a:p>
        </p:txBody>
      </p:sp>
      <p:sp>
        <p:nvSpPr>
          <p:cNvPr id="17" name="Retângulo 7">
            <a:extLst>
              <a:ext uri="{FF2B5EF4-FFF2-40B4-BE49-F238E27FC236}">
                <a16:creationId xmlns:a16="http://schemas.microsoft.com/office/drawing/2014/main" id="{21AE28FC-7216-4ECC-B055-01B3BEE3B72F}"/>
              </a:ext>
            </a:extLst>
          </p:cNvPr>
          <p:cNvSpPr/>
          <p:nvPr/>
        </p:nvSpPr>
        <p:spPr>
          <a:xfrm>
            <a:off x="3117390" y="1603086"/>
            <a:ext cx="2943761" cy="3688900"/>
          </a:xfrm>
          <a:prstGeom prst="rect">
            <a:avLst/>
          </a:prstGeom>
          <a:solidFill>
            <a:schemeClr val="accent6">
              <a:lumMod val="20000"/>
              <a:lumOff val="80000"/>
              <a:alpha val="36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pt-PT" sz="1600" i="1" dirty="0">
                <a:solidFill>
                  <a:schemeClr val="tx1"/>
                </a:solidFill>
              </a:rPr>
              <a:t>Preparação dos ingredientes: Descasca e lava a cebola, os dentes de alho, a abóbora, as cenouras e as batatas, corta tudo e deita numa panela. Lava a courgette com a casca, retira as extremidades, corta-a em pedaços e junta à panela. </a:t>
            </a:r>
          </a:p>
        </p:txBody>
      </p:sp>
      <p:sp>
        <p:nvSpPr>
          <p:cNvPr id="18" name="Retângulo 7">
            <a:extLst>
              <a:ext uri="{FF2B5EF4-FFF2-40B4-BE49-F238E27FC236}">
                <a16:creationId xmlns:a16="http://schemas.microsoft.com/office/drawing/2014/main" id="{8EA23B61-98EB-4960-811D-7FA108878F06}"/>
              </a:ext>
            </a:extLst>
          </p:cNvPr>
          <p:cNvSpPr/>
          <p:nvPr/>
        </p:nvSpPr>
        <p:spPr>
          <a:xfrm>
            <a:off x="98856" y="1603086"/>
            <a:ext cx="2943761" cy="3688900"/>
          </a:xfrm>
          <a:prstGeom prst="rect">
            <a:avLst/>
          </a:prstGeom>
          <a:solidFill>
            <a:schemeClr val="accent6">
              <a:lumMod val="20000"/>
              <a:lumOff val="80000"/>
              <a:alpha val="36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1600" i="1" dirty="0">
                <a:solidFill>
                  <a:schemeClr val="tx1"/>
                </a:solidFill>
              </a:rPr>
              <a:t>Fotografia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F1F7C9C3-2EEB-4D70-BC84-1891EFDBEB0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73107" y="117135"/>
            <a:ext cx="1375718" cy="1399836"/>
          </a:xfrm>
          <a:prstGeom prst="rect">
            <a:avLst/>
          </a:prstGeom>
        </p:spPr>
      </p:pic>
      <p:pic>
        <p:nvPicPr>
          <p:cNvPr id="5" name="Imagem 4">
            <a:extLst>
              <a:ext uri="{FF2B5EF4-FFF2-40B4-BE49-F238E27FC236}">
                <a16:creationId xmlns:a16="http://schemas.microsoft.com/office/drawing/2014/main" id="{F592C429-C73C-B011-A7F9-4C7F6F47F5AA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524" y="1603085"/>
            <a:ext cx="2928377" cy="36889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3450912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706</TotalTime>
  <Words>200</Words>
  <Application>Microsoft Office PowerPoint</Application>
  <PresentationFormat>Apresentação no Ecrã (4:3)</PresentationFormat>
  <Paragraphs>21</Paragraphs>
  <Slides>2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do Office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ABAE PT</dc:creator>
  <cp:lastModifiedBy>Hugo Barbosa</cp:lastModifiedBy>
  <cp:revision>27</cp:revision>
  <cp:lastPrinted>2019-12-11T12:42:31Z</cp:lastPrinted>
  <dcterms:created xsi:type="dcterms:W3CDTF">2019-02-05T21:01:01Z</dcterms:created>
  <dcterms:modified xsi:type="dcterms:W3CDTF">2023-06-07T16:42:53Z</dcterms:modified>
</cp:coreProperties>
</file>