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65" r:id="rId5"/>
    <p:sldId id="257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431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8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6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401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77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14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344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7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78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70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87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53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810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E087A5-8796-4F50-A410-58698C335E8E}" type="datetimeFigureOut">
              <a:rPr lang="pt-PT" smtClean="0"/>
              <a:t>09/06/2023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D4A844-796C-4914-81E2-0CC839949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981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39FB-EB4D-C7A3-40C7-22D3ACB7F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“Receitas sustentáveis têm tradição”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D71C1-98D2-5DB4-D502-8092AC038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041910"/>
            <a:ext cx="6815669" cy="742125"/>
          </a:xfrm>
        </p:spPr>
        <p:txBody>
          <a:bodyPr/>
          <a:lstStyle/>
          <a:p>
            <a:r>
              <a:rPr lang="pt-PT" dirty="0"/>
              <a:t>Sopas de espinafres com ovo escalfado da Avó Maria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D3FBE-1524-353E-6EC2-4D89CF9C1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44" y="331441"/>
            <a:ext cx="952633" cy="100026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017DDD8-29B1-870C-E3D5-9EE44B9F0CD3}"/>
              </a:ext>
            </a:extLst>
          </p:cNvPr>
          <p:cNvSpPr txBox="1">
            <a:spLocks/>
          </p:cNvSpPr>
          <p:nvPr/>
        </p:nvSpPr>
        <p:spPr>
          <a:xfrm>
            <a:off x="2924311" y="6367667"/>
            <a:ext cx="6815669" cy="742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/>
              <a:t>Maio de 2023</a:t>
            </a:r>
          </a:p>
        </p:txBody>
      </p:sp>
    </p:spTree>
    <p:extLst>
      <p:ext uri="{BB962C8B-B14F-4D97-AF65-F5344CB8AC3E}">
        <p14:creationId xmlns:p14="http://schemas.microsoft.com/office/powerpoint/2010/main" val="425283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5AF5-CACA-C0B2-32B0-FD8459E1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Sopas de espinafres com ovo escalfado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83F7BD-63AA-621C-7E80-1A3F6945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379" y="2486001"/>
            <a:ext cx="8723242" cy="517572"/>
          </a:xfrm>
        </p:spPr>
        <p:txBody>
          <a:bodyPr>
            <a:normAutofit fontScale="92500"/>
          </a:bodyPr>
          <a:lstStyle/>
          <a:p>
            <a:pPr algn="ctr"/>
            <a:r>
              <a:rPr lang="pt-P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 final, saborear as sopas com a família e amigos num momento de alegria e convívio.</a:t>
            </a:r>
            <a:endParaRPr lang="pt-PT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69B98-55E5-1A49-C945-BE8D61F649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701" y="3348935"/>
            <a:ext cx="3149598" cy="236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4F516-AA41-6FD6-B4CA-801CCA55FE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4376" y="3348934"/>
            <a:ext cx="3149598" cy="236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4E7859-6591-2134-13A6-653C9F7FB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356" y="4371999"/>
            <a:ext cx="3260035" cy="167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009B99-E2C3-407D-F541-43932B3BAD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0750" y="2955234"/>
            <a:ext cx="2092189" cy="172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72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6527352D-018F-9B7D-3E32-0F2E1559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Declaração da cedência de direitos de imagem</a:t>
            </a:r>
          </a:p>
        </p:txBody>
      </p:sp>
      <p:pic>
        <p:nvPicPr>
          <p:cNvPr id="15" name="Marcador de Posição da Imagem 14" descr="Uma imagem com texto, papel, livro, carta&#10;&#10;Descrição gerada automaticamente">
            <a:extLst>
              <a:ext uri="{FF2B5EF4-FFF2-40B4-BE49-F238E27FC236}">
                <a16:creationId xmlns:a16="http://schemas.microsoft.com/office/drawing/2014/main" id="{5CB5DA14-05B2-6AD9-917D-5D1D7BEBD5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BCAE1FB3-5330-9E96-A9FE-2F96F822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789822"/>
            <a:ext cx="6241816" cy="1055311"/>
          </a:xfrm>
        </p:spPr>
        <p:txBody>
          <a:bodyPr/>
          <a:lstStyle/>
          <a:p>
            <a:r>
              <a:rPr lang="pt-PT" dirty="0"/>
              <a:t>Como solicitado aos intervenientes no vídeo do Youtube com a entrevista da Avó Maria e da Neta Maria Gil</a:t>
            </a:r>
          </a:p>
        </p:txBody>
      </p:sp>
    </p:spTree>
    <p:extLst>
      <p:ext uri="{BB962C8B-B14F-4D97-AF65-F5344CB8AC3E}">
        <p14:creationId xmlns:p14="http://schemas.microsoft.com/office/powerpoint/2010/main" val="306427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D006B2-6312-A201-84ED-BC7F18B5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pt-PT" dirty="0"/>
              <a:t>Sopas de espinafres com ovo escalfado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6DA5927-EB8F-F572-2A7C-C61C79D4B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6528" y="-1140032"/>
            <a:ext cx="17698893" cy="106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EBA96D2-50D3-9867-8D41-3C271B89D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79402"/>
              </p:ext>
            </p:extLst>
          </p:nvPr>
        </p:nvGraphicFramePr>
        <p:xfrm>
          <a:off x="1522519" y="2651293"/>
          <a:ext cx="8975267" cy="269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671">
                  <a:extLst>
                    <a:ext uri="{9D8B030D-6E8A-4147-A177-3AD203B41FA5}">
                      <a16:colId xmlns:a16="http://schemas.microsoft.com/office/drawing/2014/main" val="1040590537"/>
                    </a:ext>
                  </a:extLst>
                </a:gridCol>
                <a:gridCol w="7033596">
                  <a:extLst>
                    <a:ext uri="{9D8B030D-6E8A-4147-A177-3AD203B41FA5}">
                      <a16:colId xmlns:a16="http://schemas.microsoft.com/office/drawing/2014/main" val="1106946693"/>
                    </a:ext>
                  </a:extLst>
                </a:gridCol>
              </a:tblGrid>
              <a:tr h="291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pt-PT" sz="1800">
                          <a:effectLst/>
                        </a:rPr>
                        <a:t>Sopas de espinafres com ovo escalfado</a:t>
                      </a:r>
                      <a:endParaRPr lang="pt-PT" sz="18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84277"/>
                  </a:ext>
                </a:extLst>
              </a:tr>
              <a:tr h="240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0">
                          <a:effectLst/>
                        </a:rPr>
                        <a:t>Preparação e confeção</a:t>
                      </a:r>
                      <a:endParaRPr lang="pt-P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0" dirty="0">
                          <a:effectLst/>
                        </a:rPr>
                        <a:t>Lavar e higienizar os ingredientes. Picar a cebola e pisar os alhos num almofariz. Colocar o azeite, a cebola picada e os alhos picados numa panela. Adicionar um molho de coentros inteiro. Colocar em lume brando e tapar. Adicionar os espinafres e q.b. de sal e voltar a tapar a panela. Quando os espinafres estiverem cozinhados, adicionar água quente e deixar ferver. No final, escalfar os ovos e adicionar o pão migado em sopas.</a:t>
                      </a:r>
                      <a:endParaRPr lang="pt-P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03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58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D006B2-6312-A201-84ED-BC7F18B5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pt-PT" dirty="0"/>
              <a:t>Sopas de espinafres com ovo escalfado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6DA5927-EB8F-F572-2A7C-C61C79D4B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6528" y="-1140032"/>
            <a:ext cx="17698893" cy="106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65B4EAC3-1FED-327A-7D1B-941937735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096971"/>
              </p:ext>
            </p:extLst>
          </p:nvPr>
        </p:nvGraphicFramePr>
        <p:xfrm>
          <a:off x="1510644" y="2574667"/>
          <a:ext cx="9295902" cy="354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036">
                  <a:extLst>
                    <a:ext uri="{9D8B030D-6E8A-4147-A177-3AD203B41FA5}">
                      <a16:colId xmlns:a16="http://schemas.microsoft.com/office/drawing/2014/main" val="2810427273"/>
                    </a:ext>
                  </a:extLst>
                </a:gridCol>
                <a:gridCol w="3795513">
                  <a:extLst>
                    <a:ext uri="{9D8B030D-6E8A-4147-A177-3AD203B41FA5}">
                      <a16:colId xmlns:a16="http://schemas.microsoft.com/office/drawing/2014/main" val="3194601800"/>
                    </a:ext>
                  </a:extLst>
                </a:gridCol>
                <a:gridCol w="1113549">
                  <a:extLst>
                    <a:ext uri="{9D8B030D-6E8A-4147-A177-3AD203B41FA5}">
                      <a16:colId xmlns:a16="http://schemas.microsoft.com/office/drawing/2014/main" val="2392795099"/>
                    </a:ext>
                  </a:extLst>
                </a:gridCol>
                <a:gridCol w="691922">
                  <a:extLst>
                    <a:ext uri="{9D8B030D-6E8A-4147-A177-3AD203B41FA5}">
                      <a16:colId xmlns:a16="http://schemas.microsoft.com/office/drawing/2014/main" val="361413724"/>
                    </a:ext>
                  </a:extLst>
                </a:gridCol>
                <a:gridCol w="690173">
                  <a:extLst>
                    <a:ext uri="{9D8B030D-6E8A-4147-A177-3AD203B41FA5}">
                      <a16:colId xmlns:a16="http://schemas.microsoft.com/office/drawing/2014/main" val="791422096"/>
                    </a:ext>
                  </a:extLst>
                </a:gridCol>
                <a:gridCol w="993709">
                  <a:extLst>
                    <a:ext uri="{9D8B030D-6E8A-4147-A177-3AD203B41FA5}">
                      <a16:colId xmlns:a16="http://schemas.microsoft.com/office/drawing/2014/main" val="2612939439"/>
                    </a:ext>
                  </a:extLst>
                </a:gridCol>
              </a:tblGrid>
              <a:tr h="23884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</a:rPr>
                        <a:t>Composição Nutricional*</a:t>
                      </a:r>
                      <a:endParaRPr lang="pt-P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97705"/>
                  </a:ext>
                </a:extLst>
              </a:tr>
              <a:tr h="426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Ingrediente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Capitação (adulto)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Prot. (g)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HC (g)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Líp. (g)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VE (Kcal)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315011"/>
                  </a:ext>
                </a:extLst>
              </a:tr>
              <a:tr h="238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Pão de mistura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60g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5,4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32,3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0,8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162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626948"/>
                  </a:ext>
                </a:extLst>
              </a:tr>
              <a:tr h="23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Cebola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50g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0,5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1,6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0,1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10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136066"/>
                  </a:ext>
                </a:extLst>
              </a:tr>
              <a:tr h="23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Espinafres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80g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2,1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0,6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0,5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17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659484"/>
                  </a:ext>
                </a:extLst>
              </a:tr>
              <a:tr h="23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Alho seco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2g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0,1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0,2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709357"/>
                  </a:ext>
                </a:extLst>
              </a:tr>
              <a:tr h="23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Ovo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63g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8,2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6,9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95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146529"/>
                  </a:ext>
                </a:extLst>
              </a:tr>
              <a:tr h="23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Azeite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2ml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0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2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18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7037733"/>
                  </a:ext>
                </a:extLst>
              </a:tr>
              <a:tr h="23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Coentros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1,1g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-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-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-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-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022486"/>
                  </a:ext>
                </a:extLst>
              </a:tr>
              <a:tr h="23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Sal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&lt;0,2g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-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-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-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-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588007"/>
                  </a:ext>
                </a:extLst>
              </a:tr>
              <a:tr h="238843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TOTAL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16,3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34,7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10,3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>
                          <a:effectLst/>
                        </a:rPr>
                        <a:t>303</a:t>
                      </a:r>
                      <a:endParaRPr lang="pt-P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678430"/>
                  </a:ext>
                </a:extLst>
              </a:tr>
              <a:tr h="215142"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kern="0" dirty="0">
                          <a:effectLst/>
                        </a:rPr>
                        <a:t>* Fonte: Tabela da Composição de Alimentos. Instituto Nacional de Saúde Doutor Ricardo Jorge, I. P.- INSA. v 5.0 - 2021</a:t>
                      </a:r>
                      <a:endParaRPr lang="pt-P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27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81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5AF5-CACA-C0B2-32B0-FD8459E1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Sopas de espinafres com ovo escalfado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83F7BD-63AA-621C-7E80-1A3F6945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5821017" cy="517575"/>
          </a:xfrm>
        </p:spPr>
        <p:txBody>
          <a:bodyPr>
            <a:normAutofit/>
          </a:bodyPr>
          <a:lstStyle/>
          <a:p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Lavar, higienizar e preparar os ingredientes</a:t>
            </a:r>
            <a:r>
              <a:rPr lang="pt-P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PT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71F70A-7286-7423-8AEB-EDCB0D839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41"/>
          <a:stretch/>
        </p:blipFill>
        <p:spPr>
          <a:xfrm>
            <a:off x="3417405" y="3074507"/>
            <a:ext cx="5936974" cy="299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54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5AF5-CACA-C0B2-32B0-FD8459E1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Sopas de espinafres com ovo escalfado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83F7BD-63AA-621C-7E80-1A3F6945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680" y="2434718"/>
            <a:ext cx="4800599" cy="464564"/>
          </a:xfrm>
        </p:spPr>
        <p:txBody>
          <a:bodyPr/>
          <a:lstStyle/>
          <a:p>
            <a:pPr algn="ctr"/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Picar a cebola e pisar os alhos num almofariz.</a:t>
            </a:r>
            <a:endParaRPr lang="pt-PT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C0777-FC56-375B-CBB0-74BED0FC9B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1184" y="2772580"/>
            <a:ext cx="4214190" cy="340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49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5AF5-CACA-C0B2-32B0-FD8459E1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Sopas de espinafres com ovo escalfado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83F7BD-63AA-621C-7E80-1A3F6945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45151"/>
            <a:ext cx="9601196" cy="676598"/>
          </a:xfrm>
        </p:spPr>
        <p:txBody>
          <a:bodyPr/>
          <a:lstStyle/>
          <a:p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o azeite, a cebola picada e os alhos picados numa panela. Adicionar um molho de coentros inteiro.</a:t>
            </a:r>
            <a:endParaRPr lang="pt-PT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3DA15-8932-02FE-CD7A-E7918155F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098" y="3221748"/>
            <a:ext cx="2849216" cy="279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D4891-B5A2-2DFB-DE97-50E7ADEF3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260" y="3221748"/>
            <a:ext cx="2345636" cy="279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34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5AF5-CACA-C0B2-32B0-FD8459E1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Sopas de espinafres com ovo escalfado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83F7BD-63AA-621C-7E80-1A3F69453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em lume brando e tapar. Adicionar os espinafres e q.b. de sal e voltar a tapar a panela. Quando os espinafres estiverem cozinhados, adicionar água quente e deixar ferver.</a:t>
            </a:r>
            <a:endParaRPr lang="pt-PT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0AC68-3B74-8966-5FEC-61C3C36C22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4" y="3214758"/>
            <a:ext cx="3909391" cy="293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4FE362-078C-0D6E-D5C9-BB5C8E7EDC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3206660"/>
            <a:ext cx="3909391" cy="293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52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5AF5-CACA-C0B2-32B0-FD8459E1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Sopas de espinafres com ovo escalfado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83F7BD-63AA-621C-7E80-1A3F6945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8723242" cy="517572"/>
          </a:xfrm>
        </p:spPr>
        <p:txBody>
          <a:bodyPr/>
          <a:lstStyle/>
          <a:p>
            <a:r>
              <a:rPr lang="pt-P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scalfar os ovos e adicionar o pão migado em sopas.</a:t>
            </a:r>
            <a:endParaRPr lang="pt-PT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58CDA-D929-3A88-3C1F-82A47717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9044" y="3074504"/>
            <a:ext cx="2990822" cy="30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674033-2550-C799-6EEF-6E81DB6BEB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8670" y="3450902"/>
            <a:ext cx="3011186" cy="225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05CC-0DCA-E26D-6ED3-AF58D12590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0583" y="3450903"/>
            <a:ext cx="3011185" cy="225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62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404</Words>
  <Application>Microsoft Office PowerPoint</Application>
  <PresentationFormat>Ecrã Panorâmico</PresentationFormat>
  <Paragraphs>83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“Receitas sustentáveis têm tradição” </vt:lpstr>
      <vt:lpstr>Declaração da cedência de direitos de imagem</vt:lpstr>
      <vt:lpstr>Sopas de espinafres com ovo escalfado</vt:lpstr>
      <vt:lpstr>Sopas de espinafres com ovo escalfado</vt:lpstr>
      <vt:lpstr>Sopas de espinafres com ovo escalfado</vt:lpstr>
      <vt:lpstr>Sopas de espinafres com ovo escalfado</vt:lpstr>
      <vt:lpstr>Sopas de espinafres com ovo escalfado</vt:lpstr>
      <vt:lpstr>Sopas de espinafres com ovo escalfado</vt:lpstr>
      <vt:lpstr>Sopas de espinafres com ovo escalfado</vt:lpstr>
      <vt:lpstr>Sopas de espinafres com ovo escalfado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“Receitas sustentáveis têm tradição” </dc:title>
  <dc:creator>PC</dc:creator>
  <cp:lastModifiedBy>Carla Narciso</cp:lastModifiedBy>
  <cp:revision>7</cp:revision>
  <dcterms:created xsi:type="dcterms:W3CDTF">2023-06-05T10:20:38Z</dcterms:created>
  <dcterms:modified xsi:type="dcterms:W3CDTF">2023-06-09T16:38:34Z</dcterms:modified>
</cp:coreProperties>
</file>