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31/05/2023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06696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schemeClr val="tx1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schemeClr val="tx1"/>
                </a:solidFill>
                <a:latin typeface="Calibri" panose="020F0502020204030204"/>
              </a:rPr>
              <a:t>: </a:t>
            </a:r>
            <a:r>
              <a:rPr lang="pt-PT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Arroz com chouriça da avó Odete Receita tradicional da sua trisavó!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03133"/>
            <a:ext cx="9668654" cy="43981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1/5l de água</a:t>
            </a:r>
            <a:endParaRPr lang="pt-P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1kg de Arroz</a:t>
            </a:r>
            <a:endParaRPr lang="pt-P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chouriça preta</a:t>
            </a:r>
            <a:endParaRPr lang="pt-P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Feijão </a:t>
            </a:r>
            <a:r>
              <a:rPr lang="pt-P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qb</a:t>
            </a:r>
            <a:endParaRPr lang="pt-P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Hortaliça (tronchuda)</a:t>
            </a:r>
            <a:endParaRPr lang="pt-P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cebola picada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Dois dentes de alho picados</a:t>
            </a:r>
            <a:endParaRPr lang="pt-P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Azeite </a:t>
            </a:r>
            <a:r>
              <a:rPr lang="pt-P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qb</a:t>
            </a:r>
            <a:endParaRPr lang="pt-P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pitada de sal</a:t>
            </a:r>
            <a:endParaRPr lang="pt-P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11" name="Imagem 10" descr="Uma imagem com prato, comida, salada, interior&#10;&#10;Descrição gerada automaticamente">
            <a:extLst>
              <a:ext uri="{FF2B5EF4-FFF2-40B4-BE49-F238E27FC236}">
                <a16:creationId xmlns:a16="http://schemas.microsoft.com/office/drawing/2014/main" id="{BD7565BC-F8F2-54F7-DB1D-7AD673172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2319991"/>
            <a:ext cx="4286777" cy="36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Origem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dos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produtos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início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da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preparação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14556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Cozer os feijões num tacho e reservar.</a:t>
            </a:r>
          </a:p>
          <a:p>
            <a:r>
              <a:rPr lang="pt-PT" dirty="0"/>
              <a:t>Apanhar a tronchuda na horta da avó Odete</a:t>
            </a:r>
          </a:p>
          <a:p>
            <a:r>
              <a:rPr lang="pt-PT" dirty="0"/>
              <a:t>para limpar, lavar bem e cortar em pedaços para deitar no tacho</a:t>
            </a:r>
          </a:p>
          <a:p>
            <a:r>
              <a:rPr lang="pt-PT" dirty="0"/>
              <a:t> a cozer.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Os ingredientes todos:</a:t>
            </a:r>
          </a:p>
          <a:p>
            <a:r>
              <a:rPr lang="pt-PT" dirty="0"/>
              <a:t>Cebola, alho, chouriça, feijão, tronchuda, </a:t>
            </a:r>
          </a:p>
          <a:p>
            <a:r>
              <a:rPr lang="pt-PT" dirty="0"/>
              <a:t>azeite e arroz.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10" name="Imagem 9" descr="Uma imagem com vestuário, pessoa, vegetal, ar livre&#10;&#10;Descrição gerada automaticamente">
            <a:extLst>
              <a:ext uri="{FF2B5EF4-FFF2-40B4-BE49-F238E27FC236}">
                <a16:creationId xmlns:a16="http://schemas.microsoft.com/office/drawing/2014/main" id="{B213EB03-AC38-5883-62E7-F3D387DAB8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70"/>
          <a:stretch/>
        </p:blipFill>
        <p:spPr>
          <a:xfrm>
            <a:off x="5359582" y="3373403"/>
            <a:ext cx="2269613" cy="1622912"/>
          </a:xfrm>
          <a:prstGeom prst="rect">
            <a:avLst/>
          </a:prstGeom>
        </p:spPr>
      </p:pic>
      <p:pic>
        <p:nvPicPr>
          <p:cNvPr id="12" name="Imagem 11" descr="Uma imagem com interior, jarra, Saco de plástico, tigela&#10;&#10;Descrição gerada automaticamente">
            <a:extLst>
              <a:ext uri="{FF2B5EF4-FFF2-40B4-BE49-F238E27FC236}">
                <a16:creationId xmlns:a16="http://schemas.microsoft.com/office/drawing/2014/main" id="{7A5F53BD-A63E-A37F-21C6-9479CFA5E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622" y="4322619"/>
            <a:ext cx="2809788" cy="2290800"/>
          </a:xfrm>
          <a:prstGeom prst="rect">
            <a:avLst/>
          </a:prstGeom>
        </p:spPr>
      </p:pic>
      <p:pic>
        <p:nvPicPr>
          <p:cNvPr id="14" name="Imagem 13" descr="Uma imagem com Utensílio de cozinha, tigela, comida, colher&#10;&#10;Descrição gerada automaticamente">
            <a:extLst>
              <a:ext uri="{FF2B5EF4-FFF2-40B4-BE49-F238E27FC236}">
                <a16:creationId xmlns:a16="http://schemas.microsoft.com/office/drawing/2014/main" id="{76AE448D-06B1-6CF7-3D48-2190BD8A8A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1849062"/>
            <a:ext cx="2726054" cy="247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465095" y="785037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Processo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preparação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da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confeção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538726" y="1802815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Colocar o azeite, a cebola e o alho picados num tacho, deixar</a:t>
            </a:r>
          </a:p>
          <a:p>
            <a:r>
              <a:rPr lang="pt-PT" dirty="0"/>
              <a:t> alourar, e adicionar a água.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Depois de ferver, adicionar a tronchuda </a:t>
            </a:r>
          </a:p>
          <a:p>
            <a:r>
              <a:rPr lang="pt-PT" dirty="0"/>
              <a:t>e o chouriço.</a:t>
            </a:r>
          </a:p>
          <a:p>
            <a:r>
              <a:rPr lang="pt-PT" dirty="0"/>
              <a:t>Deixar cozer durante 30 minutos.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4" name="Imagem 3" descr="Uma imagem com tigela, planta, interior, bule&#10;&#10;Descrição gerada automaticamente">
            <a:extLst>
              <a:ext uri="{FF2B5EF4-FFF2-40B4-BE49-F238E27FC236}">
                <a16:creationId xmlns:a16="http://schemas.microsoft.com/office/drawing/2014/main" id="{E21DFEE4-D6F3-C851-9A8C-6AD1D2949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964" y="1118635"/>
            <a:ext cx="2699558" cy="2592453"/>
          </a:xfrm>
          <a:prstGeom prst="rect">
            <a:avLst/>
          </a:prstGeom>
        </p:spPr>
      </p:pic>
      <p:pic>
        <p:nvPicPr>
          <p:cNvPr id="5" name="Imagem 4" descr="Uma imagem com pessoa, comida, interior, Tigela de mistura&#10;&#10;Descrição gerada automaticamente">
            <a:extLst>
              <a:ext uri="{FF2B5EF4-FFF2-40B4-BE49-F238E27FC236}">
                <a16:creationId xmlns:a16="http://schemas.microsoft.com/office/drawing/2014/main" id="{EBEBEE5C-0467-9C47-6663-C31CF13C66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51" t="36859" r="4151" b="23430"/>
          <a:stretch/>
        </p:blipFill>
        <p:spPr>
          <a:xfrm>
            <a:off x="7251636" y="3808561"/>
            <a:ext cx="2699558" cy="2381626"/>
          </a:xfrm>
          <a:prstGeom prst="rect">
            <a:avLst/>
          </a:prstGeom>
        </p:spPr>
      </p:pic>
      <p:pic>
        <p:nvPicPr>
          <p:cNvPr id="6" name="Imagem 5" descr="Uma imagem com pessoa, comida, interior, Tigela de mistura&#10;&#10;Descrição gerada automaticamente">
            <a:extLst>
              <a:ext uri="{FF2B5EF4-FFF2-40B4-BE49-F238E27FC236}">
                <a16:creationId xmlns:a16="http://schemas.microsoft.com/office/drawing/2014/main" id="{6371F345-5FC6-BAED-CA92-F7C2F1DBB2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3" t="56711" r="4151" b="23430"/>
          <a:stretch/>
        </p:blipFill>
        <p:spPr>
          <a:xfrm>
            <a:off x="4728703" y="3677917"/>
            <a:ext cx="2449302" cy="192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69467" y="824682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Conclusão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da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confecão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do arroz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tronchuda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588941" y="1715662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Adicionar o feijão e o arroz. </a:t>
            </a:r>
          </a:p>
          <a:p>
            <a:r>
              <a:rPr lang="pt-PT"/>
              <a:t> Deixar </a:t>
            </a:r>
            <a:r>
              <a:rPr lang="pt-PT" dirty="0"/>
              <a:t>cozer 10 minutos</a:t>
            </a:r>
          </a:p>
          <a:p>
            <a:r>
              <a:rPr lang="pt-PT" dirty="0"/>
              <a:t> e está pronto a servir.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6º)Bom Apetite!</a:t>
            </a:r>
          </a:p>
          <a:p>
            <a:endParaRPr lang="pt-PT" dirty="0"/>
          </a:p>
          <a:p>
            <a:r>
              <a:rPr lang="pt-PT" dirty="0"/>
              <a:t>Espero que tenham gostado!</a:t>
            </a:r>
          </a:p>
          <a:p>
            <a:endParaRPr lang="pt-PT" dirty="0"/>
          </a:p>
          <a:p>
            <a:r>
              <a:rPr lang="pt-PT" dirty="0"/>
              <a:t>Esta receita passou de geração em geração e já tem</a:t>
            </a:r>
          </a:p>
          <a:p>
            <a:r>
              <a:rPr lang="pt-PT" dirty="0"/>
              <a:t> algumas décadas.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8" name="Imagem 7" descr="Uma imagem com pessoa, comida, interior, Tigela de mistura&#10;&#10;Descrição gerada automaticamente">
            <a:extLst>
              <a:ext uri="{FF2B5EF4-FFF2-40B4-BE49-F238E27FC236}">
                <a16:creationId xmlns:a16="http://schemas.microsoft.com/office/drawing/2014/main" id="{CFD521A1-5E96-EF4C-CB8F-DC2DE66460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5" b="18741"/>
          <a:stretch/>
        </p:blipFill>
        <p:spPr>
          <a:xfrm>
            <a:off x="5348285" y="1741329"/>
            <a:ext cx="2947554" cy="2552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 descr="Uma imagem com pessoa, vestuário, interior, rapariga&#10;&#10;Descrição gerada automaticamente">
            <a:extLst>
              <a:ext uri="{FF2B5EF4-FFF2-40B4-BE49-F238E27FC236}">
                <a16:creationId xmlns:a16="http://schemas.microsoft.com/office/drawing/2014/main" id="{259BE2B3-7F31-55E5-602F-C2ACFE65E4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8" b="32606"/>
          <a:stretch/>
        </p:blipFill>
        <p:spPr>
          <a:xfrm>
            <a:off x="8070572" y="1758970"/>
            <a:ext cx="2187023" cy="2517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m 11" descr="Uma imagem com prato, comida, salada, interior&#10;&#10;Descrição gerada automaticamente">
            <a:extLst>
              <a:ext uri="{FF2B5EF4-FFF2-40B4-BE49-F238E27FC236}">
                <a16:creationId xmlns:a16="http://schemas.microsoft.com/office/drawing/2014/main" id="{7A51AD69-BA18-F6DE-0B07-6784AC85B7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79" y="4049136"/>
            <a:ext cx="3358442" cy="2168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Ecrã Panorâmico</PresentationFormat>
  <Paragraphs>101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2022/2023 </vt:lpstr>
      <vt:lpstr>Desafio ASS 2022/2023 </vt:lpstr>
      <vt:lpstr>Desafio ASS 2022/2023 </vt:lpstr>
      <vt:lpstr>Desafio ASS 2022/2023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Mariana Magalhães</cp:lastModifiedBy>
  <cp:revision>5</cp:revision>
  <dcterms:created xsi:type="dcterms:W3CDTF">2023-02-27T10:13:03Z</dcterms:created>
  <dcterms:modified xsi:type="dcterms:W3CDTF">2023-05-31T21:48:32Z</dcterms:modified>
</cp:coreProperties>
</file>